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GB"/>
    </a:defPPr>
    <a:lvl1pPr algn="l" defTabSz="457200" rtl="0" fontAlgn="base" hangingPunct="0">
      <a:lnSpc>
        <a:spcPct val="96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1pPr>
    <a:lvl2pPr marL="742950" indent="-285750" algn="l" defTabSz="457200" rtl="0" fontAlgn="base" hangingPunct="0">
      <a:lnSpc>
        <a:spcPct val="96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2pPr>
    <a:lvl3pPr marL="1143000" indent="-228600" algn="l" defTabSz="457200" rtl="0" fontAlgn="base" hangingPunct="0">
      <a:lnSpc>
        <a:spcPct val="96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3pPr>
    <a:lvl4pPr marL="1600200" indent="-228600" algn="l" defTabSz="457200" rtl="0" fontAlgn="base" hangingPunct="0">
      <a:lnSpc>
        <a:spcPct val="96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4pPr>
    <a:lvl5pPr marL="2057400" indent="-228600" algn="l" defTabSz="457200" rtl="0" fontAlgn="base" hangingPunct="0">
      <a:lnSpc>
        <a:spcPct val="96000"/>
      </a:lnSpc>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4"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075" name="Rectangle 3"/>
          <p:cNvSpPr>
            <a:spLocks noGrp="1" noChangeArrowheads="1"/>
          </p:cNvSpPr>
          <p:nvPr>
            <p:ph type="sldImg"/>
          </p:nvPr>
        </p:nvSpPr>
        <p:spPr bwMode="auto">
          <a:xfrm>
            <a:off x="1371600" y="763588"/>
            <a:ext cx="5024438" cy="3767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76" name="Rectangle 4"/>
          <p:cNvSpPr>
            <a:spLocks noGrp="1" noChangeArrowheads="1"/>
          </p:cNvSpPr>
          <p:nvPr>
            <p:ph type="body"/>
          </p:nvPr>
        </p:nvSpPr>
        <p:spPr bwMode="auto">
          <a:xfrm>
            <a:off x="777875" y="4776788"/>
            <a:ext cx="6213475" cy="452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smtClean="0"/>
          </a:p>
        </p:txBody>
      </p:sp>
      <p:sp>
        <p:nvSpPr>
          <p:cNvPr id="3077" name="Rectangle 5"/>
          <p:cNvSpPr>
            <a:spLocks noGrp="1" noChangeArrowheads="1"/>
          </p:cNvSpPr>
          <p:nvPr>
            <p:ph type="hdr"/>
          </p:nvPr>
        </p:nvSpPr>
        <p:spPr bwMode="auto">
          <a:xfrm>
            <a:off x="0" y="0"/>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defRPr>
            </a:lvl1pPr>
          </a:lstStyle>
          <a:p>
            <a:endParaRPr lang="en-US"/>
          </a:p>
        </p:txBody>
      </p:sp>
      <p:sp>
        <p:nvSpPr>
          <p:cNvPr id="3078" name="Rectangle 6"/>
          <p:cNvSpPr>
            <a:spLocks noGrp="1" noChangeArrowheads="1"/>
          </p:cNvSpPr>
          <p:nvPr>
            <p:ph type="dt"/>
          </p:nvPr>
        </p:nvSpPr>
        <p:spPr bwMode="auto">
          <a:xfrm>
            <a:off x="4398963" y="0"/>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defRPr>
            </a:lvl1pPr>
          </a:lstStyle>
          <a:p>
            <a:endParaRPr lang="en-US"/>
          </a:p>
        </p:txBody>
      </p:sp>
      <p:sp>
        <p:nvSpPr>
          <p:cNvPr id="3079" name="Rectangle 7"/>
          <p:cNvSpPr>
            <a:spLocks noGrp="1" noChangeArrowheads="1"/>
          </p:cNvSpPr>
          <p:nvPr>
            <p:ph type="ftr"/>
          </p:nvPr>
        </p:nvSpPr>
        <p:spPr bwMode="auto">
          <a:xfrm>
            <a:off x="0"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defRPr>
            </a:lvl1pPr>
          </a:lstStyle>
          <a:p>
            <a:endParaRPr lang="en-US"/>
          </a:p>
        </p:txBody>
      </p:sp>
      <p:sp>
        <p:nvSpPr>
          <p:cNvPr id="3080" name="Rectangle 8"/>
          <p:cNvSpPr>
            <a:spLocks noGrp="1" noChangeArrowheads="1"/>
          </p:cNvSpPr>
          <p:nvPr>
            <p:ph type="sldNum"/>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defRPr>
            </a:lvl1pPr>
          </a:lstStyle>
          <a:p>
            <a:fld id="{52299613-C2E1-40D4-9860-FAAD51AB9E3D}" type="slidenum">
              <a:rPr lang="en-US"/>
              <a:pPr/>
              <a:t>‹#›</a:t>
            </a:fld>
            <a:endParaRPr lang="en-US"/>
          </a:p>
        </p:txBody>
      </p:sp>
    </p:spTree>
    <p:extLst>
      <p:ext uri="{BB962C8B-B14F-4D97-AF65-F5344CB8AC3E}">
        <p14:creationId xmlns:p14="http://schemas.microsoft.com/office/powerpoint/2010/main" val="2114715517"/>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8"/>
          <p:cNvSpPr>
            <a:spLocks noGrp="1" noChangeArrowheads="1"/>
          </p:cNvSpPr>
          <p:nvPr>
            <p:ph type="sldNum"/>
          </p:nvPr>
        </p:nvSpPr>
        <p:spPr>
          <a:ln/>
        </p:spPr>
        <p:txBody>
          <a:bodyPr/>
          <a:lstStyle/>
          <a:p>
            <a:fld id="{3E19DC98-F377-4C3B-8EAA-7BDBC12BE116}" type="slidenum">
              <a:rPr lang="en-US"/>
              <a:pPr/>
              <a:t>1</a:t>
            </a:fld>
            <a:endParaRPr lang="en-US"/>
          </a:p>
        </p:txBody>
      </p:sp>
      <p:sp>
        <p:nvSpPr>
          <p:cNvPr id="2252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2530" name="Rectangle 2"/>
          <p:cNvSpPr txBox="1">
            <a:spLocks noChangeArrowheads="1"/>
          </p:cNvSpPr>
          <p:nvPr>
            <p:ph type="body"/>
          </p:nvPr>
        </p:nvSpPr>
        <p:spPr bwMode="auto">
          <a:xfrm>
            <a:off x="685800" y="4343400"/>
            <a:ext cx="5484813" cy="41148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2531" name="Text Box 3"/>
          <p:cNvSpPr txBox="1">
            <a:spLocks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algn="r" hangingPunct="1"/>
            <a:fld id="{345AE885-989D-47E5-B1CD-E8B2C018CDBF}" type="slidenum">
              <a:rPr lang="en-US" sz="1200"/>
              <a:pPr algn="r" hangingPunct="1"/>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88065006-E0D9-4256-97F8-2E9887C397F9}" type="slidenum">
              <a:rPr lang="en-US"/>
              <a:pPr/>
              <a:t>13</a:t>
            </a:fld>
            <a:endParaRPr lang="en-US"/>
          </a:p>
        </p:txBody>
      </p:sp>
      <p:sp>
        <p:nvSpPr>
          <p:cNvPr id="34817"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4818"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685A2761-DB6B-4548-B1E3-E0DC42ED1D7E}" type="slidenum">
              <a:rPr lang="en-US"/>
              <a:pPr/>
              <a:t>2</a:t>
            </a:fld>
            <a:endParaRPr lang="en-US"/>
          </a:p>
        </p:txBody>
      </p:sp>
      <p:sp>
        <p:nvSpPr>
          <p:cNvPr id="23553"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3554"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Rectangle 8"/>
          <p:cNvSpPr>
            <a:spLocks noGrp="1" noChangeArrowheads="1"/>
          </p:cNvSpPr>
          <p:nvPr>
            <p:ph type="sldNum"/>
          </p:nvPr>
        </p:nvSpPr>
        <p:spPr>
          <a:ln/>
        </p:spPr>
        <p:txBody>
          <a:bodyPr/>
          <a:lstStyle/>
          <a:p>
            <a:fld id="{AFD5FDBE-992C-4B23-B22C-ED88F197236B}" type="slidenum">
              <a:rPr lang="en-US"/>
              <a:pPr/>
              <a:t>3</a:t>
            </a:fld>
            <a:endParaRPr lang="en-US"/>
          </a:p>
        </p:txBody>
      </p:sp>
      <p:sp>
        <p:nvSpPr>
          <p:cNvPr id="24577" name="Text Box 1"/>
          <p:cNvSpPr txBox="1">
            <a:spLocks noChangeArrowheads="1"/>
          </p:cNvSpPr>
          <p:nvPr/>
        </p:nvSpPr>
        <p:spPr bwMode="auto">
          <a:xfrm>
            <a:off x="0" y="0"/>
            <a:ext cx="1588" cy="1588"/>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4578" name="Rectangle 2"/>
          <p:cNvSpPr txBox="1">
            <a:spLocks noChangeArrowheads="1"/>
          </p:cNvSpPr>
          <p:nvPr>
            <p:ph type="body"/>
          </p:nvPr>
        </p:nvSpPr>
        <p:spPr bwMode="auto">
          <a:xfrm>
            <a:off x="777875" y="4776788"/>
            <a:ext cx="6215063" cy="4532312"/>
          </a:xfrm>
          <a:prstGeom prst="rect">
            <a:avLst/>
          </a:prstGeom>
          <a:noFill/>
          <a:ln w="9360">
            <a:solidFill>
              <a:srgbClr val="000000"/>
            </a:solidFill>
            <a:round/>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4579" name="Text Box 3"/>
          <p:cNvSpPr txBox="1">
            <a:spLocks noChangeArrowheads="1"/>
          </p:cNvSpPr>
          <p:nvPr/>
        </p:nvSpPr>
        <p:spPr bwMode="auto">
          <a:xfrm>
            <a:off x="0" y="0"/>
            <a:ext cx="1588" cy="1588"/>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fld id="{E4B3127D-8AD5-46CB-947F-EE3BE0B3F2B8}" type="slidenum">
              <a:rPr lang="en-US">
                <a:latin typeface="+mn-lt" charset="0"/>
              </a:rPr>
              <a:pPr hangingPunct="1"/>
              <a:t>3</a:t>
            </a:fld>
            <a:fld id="{D2C2E673-5BFD-43D6-83D8-46A7CAE8B4A6}" type="slidenum">
              <a:rPr lang="en-US">
                <a:latin typeface="+mn-lt" charset="0"/>
              </a:rPr>
              <a:pPr hangingPunct="1"/>
              <a:t>3</a:t>
            </a:fld>
            <a:endParaRPr lang="en-US">
              <a:latin typeface="+mn-lt"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BFF021B7-E1DA-4B4B-8FE1-8BD06136E3BE}" type="slidenum">
              <a:rPr lang="en-US"/>
              <a:pPr/>
              <a:t>4</a:t>
            </a:fld>
            <a:endParaRPr lang="en-US"/>
          </a:p>
        </p:txBody>
      </p:sp>
      <p:sp>
        <p:nvSpPr>
          <p:cNvPr id="25601"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5602"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FEF45A7A-1E9E-4E81-A52A-2BD2DD3CB59C}" type="slidenum">
              <a:rPr lang="en-US"/>
              <a:pPr/>
              <a:t>5</a:t>
            </a:fld>
            <a:endParaRPr lang="en-US"/>
          </a:p>
        </p:txBody>
      </p:sp>
      <p:sp>
        <p:nvSpPr>
          <p:cNvPr id="26625"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6626"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74E8C5A6-AE74-4FF7-BD11-B20A15C3D457}" type="slidenum">
              <a:rPr lang="en-US"/>
              <a:pPr/>
              <a:t>6</a:t>
            </a:fld>
            <a:endParaRPr lang="en-US"/>
          </a:p>
        </p:txBody>
      </p:sp>
      <p:sp>
        <p:nvSpPr>
          <p:cNvPr id="2764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7650"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C94939F0-06E5-4691-BF9A-12409641034C}" type="slidenum">
              <a:rPr lang="en-US"/>
              <a:pPr/>
              <a:t>7</a:t>
            </a:fld>
            <a:endParaRPr lang="en-US"/>
          </a:p>
        </p:txBody>
      </p:sp>
      <p:sp>
        <p:nvSpPr>
          <p:cNvPr id="28673"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8674"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395A6389-698A-4AD8-A222-954F595E6DC0}" type="slidenum">
              <a:rPr lang="en-US"/>
              <a:pPr/>
              <a:t>8</a:t>
            </a:fld>
            <a:endParaRPr lang="en-US"/>
          </a:p>
        </p:txBody>
      </p:sp>
      <p:sp>
        <p:nvSpPr>
          <p:cNvPr id="29697"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9698"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p:nvPr>
        </p:nvSpPr>
        <p:spPr>
          <a:ln/>
        </p:spPr>
        <p:txBody>
          <a:bodyPr/>
          <a:lstStyle/>
          <a:p>
            <a:fld id="{C41F1E15-5F10-4155-8480-CB6BAE85A654}" type="slidenum">
              <a:rPr lang="en-US"/>
              <a:pPr/>
              <a:t>11</a:t>
            </a:fld>
            <a:endParaRPr lang="en-US"/>
          </a:p>
        </p:txBody>
      </p:sp>
      <p:sp>
        <p:nvSpPr>
          <p:cNvPr id="32769" name="Text Box 1"/>
          <p:cNvSpPr txBox="1">
            <a:spLocks noChangeArrowheads="1"/>
          </p:cNvSpPr>
          <p:nvPr/>
        </p:nvSpPr>
        <p:spPr bwMode="auto">
          <a:xfrm>
            <a:off x="1371600" y="763588"/>
            <a:ext cx="5029200" cy="37719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32770" name="Rectangle 2"/>
          <p:cNvSpPr txBox="1">
            <a:spLocks noChangeArrowheads="1"/>
          </p:cNvSpPr>
          <p:nvPr>
            <p:ph type="body"/>
          </p:nvPr>
        </p:nvSpPr>
        <p:spPr bwMode="auto">
          <a:xfrm>
            <a:off x="777875" y="4776788"/>
            <a:ext cx="6215063" cy="4522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75BE30EA-496B-414B-BC4F-01CD776BCA7B}" type="slidenum">
              <a:rPr lang="en-US"/>
              <a:pPr/>
              <a:t>‹#›</a:t>
            </a:fld>
            <a:fld id="{F9C4F0B5-2F70-4AAC-8A1D-67B3BB92F9E0}" type="slidenum">
              <a:rPr lang="en-US"/>
              <a:pPr/>
              <a:t>‹#›</a:t>
            </a:fld>
            <a:endParaRPr lang="en-US"/>
          </a:p>
        </p:txBody>
      </p:sp>
    </p:spTree>
    <p:extLst>
      <p:ext uri="{BB962C8B-B14F-4D97-AF65-F5344CB8AC3E}">
        <p14:creationId xmlns:p14="http://schemas.microsoft.com/office/powerpoint/2010/main" val="348199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EB7582A-48A5-4B01-82DB-23A74539E82C}" type="slidenum">
              <a:rPr lang="en-US"/>
              <a:pPr/>
              <a:t>‹#›</a:t>
            </a:fld>
            <a:fld id="{6D9A0A34-5673-4F4B-8CB5-295E05968F1A}" type="slidenum">
              <a:rPr lang="en-US"/>
              <a:pPr/>
              <a:t>‹#›</a:t>
            </a:fld>
            <a:endParaRPr lang="en-US"/>
          </a:p>
        </p:txBody>
      </p:sp>
    </p:spTree>
    <p:extLst>
      <p:ext uri="{BB962C8B-B14F-4D97-AF65-F5344CB8AC3E}">
        <p14:creationId xmlns:p14="http://schemas.microsoft.com/office/powerpoint/2010/main" val="1723795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604963"/>
            <a:ext cx="2055813" cy="452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4963"/>
            <a:ext cx="6016625" cy="452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BF2DC1D3-112B-47AC-8DEF-8ABCDB2FF8AC}" type="slidenum">
              <a:rPr lang="en-US"/>
              <a:pPr/>
              <a:t>‹#›</a:t>
            </a:fld>
            <a:fld id="{1200F84F-19E1-47CB-AD98-6DEF7862F18E}" type="slidenum">
              <a:rPr lang="en-US"/>
              <a:pPr/>
              <a:t>‹#›</a:t>
            </a:fld>
            <a:endParaRPr lang="en-US"/>
          </a:p>
        </p:txBody>
      </p:sp>
    </p:spTree>
    <p:extLst>
      <p:ext uri="{BB962C8B-B14F-4D97-AF65-F5344CB8AC3E}">
        <p14:creationId xmlns:p14="http://schemas.microsoft.com/office/powerpoint/2010/main" val="3479768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2130425"/>
            <a:ext cx="7767638" cy="1465263"/>
          </a:xfrm>
        </p:spPr>
        <p:txBody>
          <a:bodyPr/>
          <a:lstStyle/>
          <a:p>
            <a:r>
              <a:rPr lang="en-US" smtClean="0"/>
              <a:t>Click to edit Master title style</a:t>
            </a:r>
            <a:endParaRPr lang="en-US"/>
          </a:p>
        </p:txBody>
      </p:sp>
      <p:sp>
        <p:nvSpPr>
          <p:cNvPr id="3" name="Date Placeholder 2"/>
          <p:cNvSpPr>
            <a:spLocks noGrp="1"/>
          </p:cNvSpPr>
          <p:nvPr>
            <p:ph type="dt" idx="10"/>
          </p:nvPr>
        </p:nvSpPr>
        <p:spPr>
          <a:xfrm>
            <a:off x="457200" y="6356350"/>
            <a:ext cx="2128838" cy="360363"/>
          </a:xfrm>
        </p:spPr>
        <p:txBody>
          <a:bodyPr/>
          <a:lstStyle>
            <a:lvl1pPr>
              <a:defRPr/>
            </a:lvl1pPr>
          </a:lstStyle>
          <a:p>
            <a:r>
              <a:rPr lang="en-US"/>
              <a:t>4/3/10</a:t>
            </a:r>
          </a:p>
        </p:txBody>
      </p:sp>
      <p:sp>
        <p:nvSpPr>
          <p:cNvPr id="4" name="Footer Placeholder 3"/>
          <p:cNvSpPr>
            <a:spLocks noGrp="1"/>
          </p:cNvSpPr>
          <p:nvPr>
            <p:ph type="ftr" idx="11"/>
          </p:nvPr>
        </p:nvSpPr>
        <p:spPr>
          <a:xfrm>
            <a:off x="3124200" y="6356350"/>
            <a:ext cx="2890838" cy="360363"/>
          </a:xfrm>
        </p:spPr>
        <p:txBody>
          <a:bodyPr/>
          <a:lstStyle>
            <a:lvl1pPr>
              <a:defRPr/>
            </a:lvl1pPr>
          </a:lstStyle>
          <a:p>
            <a:endParaRPr lang="en-US"/>
          </a:p>
        </p:txBody>
      </p:sp>
      <p:sp>
        <p:nvSpPr>
          <p:cNvPr id="5" name="Slide Number Placeholder 4"/>
          <p:cNvSpPr>
            <a:spLocks noGrp="1"/>
          </p:cNvSpPr>
          <p:nvPr>
            <p:ph type="sldNum" idx="12"/>
          </p:nvPr>
        </p:nvSpPr>
        <p:spPr>
          <a:xfrm>
            <a:off x="6553200" y="6356350"/>
            <a:ext cx="2128838" cy="614363"/>
          </a:xfrm>
        </p:spPr>
        <p:txBody>
          <a:bodyPr/>
          <a:lstStyle>
            <a:lvl1pPr>
              <a:defRPr/>
            </a:lvl1pPr>
          </a:lstStyle>
          <a:p>
            <a:fld id="{38DFCBFE-9684-4313-A06C-B39866AE253D}" type="slidenum">
              <a:rPr lang="en-US"/>
              <a:pPr/>
              <a:t>‹#›</a:t>
            </a:fld>
            <a:fld id="{9619C044-3B9D-4209-BADB-75B0DDF48EA6}" type="slidenum">
              <a:rPr lang="en-US"/>
              <a:pPr/>
              <a:t>‹#›</a:t>
            </a:fld>
            <a:endParaRPr lang="en-US"/>
          </a:p>
        </p:txBody>
      </p:sp>
    </p:spTree>
    <p:extLst>
      <p:ext uri="{BB962C8B-B14F-4D97-AF65-F5344CB8AC3E}">
        <p14:creationId xmlns:p14="http://schemas.microsoft.com/office/powerpoint/2010/main" val="25458958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22D2C7A5-DA5D-4491-9ED0-783F0DAF7668}" type="slidenum">
              <a:rPr lang="en-US"/>
              <a:pPr/>
              <a:t>‹#›</a:t>
            </a:fld>
            <a:fld id="{4CF3E058-E311-4326-ADE4-ADF439E3EB4E}" type="slidenum">
              <a:rPr lang="en-US"/>
              <a:pPr/>
              <a:t>‹#›</a:t>
            </a:fld>
            <a:endParaRPr lang="en-US"/>
          </a:p>
        </p:txBody>
      </p:sp>
    </p:spTree>
    <p:extLst>
      <p:ext uri="{BB962C8B-B14F-4D97-AF65-F5344CB8AC3E}">
        <p14:creationId xmlns:p14="http://schemas.microsoft.com/office/powerpoint/2010/main" val="1246284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F3E5375A-CFBC-4FF3-AC32-6D95873594D9}" type="slidenum">
              <a:rPr lang="en-US"/>
              <a:pPr/>
              <a:t>‹#›</a:t>
            </a:fld>
            <a:fld id="{92FD0CDA-5268-442A-94B5-96DD9E04B16E}" type="slidenum">
              <a:rPr lang="en-US"/>
              <a:pPr/>
              <a:t>‹#›</a:t>
            </a:fld>
            <a:endParaRPr lang="en-US"/>
          </a:p>
        </p:txBody>
      </p:sp>
    </p:spTree>
    <p:extLst>
      <p:ext uri="{BB962C8B-B14F-4D97-AF65-F5344CB8AC3E}">
        <p14:creationId xmlns:p14="http://schemas.microsoft.com/office/powerpoint/2010/main" val="1638422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9638B634-76B1-49AD-8F98-C97F577FE6BA}" type="slidenum">
              <a:rPr lang="en-US"/>
              <a:pPr/>
              <a:t>‹#›</a:t>
            </a:fld>
            <a:fld id="{0491B7EA-C462-4E1E-BC9A-4B66F39C97FB}" type="slidenum">
              <a:rPr lang="en-US"/>
              <a:pPr/>
              <a:t>‹#›</a:t>
            </a:fld>
            <a:endParaRPr lang="en-US"/>
          </a:p>
        </p:txBody>
      </p:sp>
    </p:spTree>
    <p:extLst>
      <p:ext uri="{BB962C8B-B14F-4D97-AF65-F5344CB8AC3E}">
        <p14:creationId xmlns:p14="http://schemas.microsoft.com/office/powerpoint/2010/main" val="25939929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4963"/>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r>
              <a:rPr lang="en-US"/>
              <a:t>4/3/10</a:t>
            </a:r>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0E5C3FD8-DE12-4FF2-A65E-CE061030C426}" type="slidenum">
              <a:rPr lang="en-US"/>
              <a:pPr/>
              <a:t>‹#›</a:t>
            </a:fld>
            <a:fld id="{FEEC95AB-F6B7-4DE3-967F-D3026DC2A49A}" type="slidenum">
              <a:rPr lang="en-US"/>
              <a:pPr/>
              <a:t>‹#›</a:t>
            </a:fld>
            <a:endParaRPr lang="en-US"/>
          </a:p>
        </p:txBody>
      </p:sp>
    </p:spTree>
    <p:extLst>
      <p:ext uri="{BB962C8B-B14F-4D97-AF65-F5344CB8AC3E}">
        <p14:creationId xmlns:p14="http://schemas.microsoft.com/office/powerpoint/2010/main" val="33630735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r>
              <a:rPr lang="en-US"/>
              <a:t>4/3/10</a:t>
            </a:r>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D7385460-279A-4A9B-BA99-44B88646B2C2}" type="slidenum">
              <a:rPr lang="en-US"/>
              <a:pPr/>
              <a:t>‹#›</a:t>
            </a:fld>
            <a:fld id="{1D680251-8456-4812-A03B-C459BF35819E}" type="slidenum">
              <a:rPr lang="en-US"/>
              <a:pPr/>
              <a:t>‹#›</a:t>
            </a:fld>
            <a:endParaRPr lang="en-US"/>
          </a:p>
        </p:txBody>
      </p:sp>
    </p:spTree>
    <p:extLst>
      <p:ext uri="{BB962C8B-B14F-4D97-AF65-F5344CB8AC3E}">
        <p14:creationId xmlns:p14="http://schemas.microsoft.com/office/powerpoint/2010/main" val="31198134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r>
              <a:rPr lang="en-US"/>
              <a:t>4/3/10</a:t>
            </a:r>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D1DED34A-2468-4FA6-B592-C4D92FAF0880}" type="slidenum">
              <a:rPr lang="en-US"/>
              <a:pPr/>
              <a:t>‹#›</a:t>
            </a:fld>
            <a:fld id="{6A90FB4C-6E82-4C13-BE8F-6C3226C33F43}" type="slidenum">
              <a:rPr lang="en-US"/>
              <a:pPr/>
              <a:t>‹#›</a:t>
            </a:fld>
            <a:endParaRPr lang="en-US"/>
          </a:p>
        </p:txBody>
      </p:sp>
    </p:spTree>
    <p:extLst>
      <p:ext uri="{BB962C8B-B14F-4D97-AF65-F5344CB8AC3E}">
        <p14:creationId xmlns:p14="http://schemas.microsoft.com/office/powerpoint/2010/main" val="2838169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4/3/10</a:t>
            </a:r>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579C4EF2-83C1-4ED4-863C-293249844DD8}" type="slidenum">
              <a:rPr lang="en-US"/>
              <a:pPr/>
              <a:t>‹#›</a:t>
            </a:fld>
            <a:fld id="{B0D8C6AB-44C5-42C9-A865-CDBE8613403E}" type="slidenum">
              <a:rPr lang="en-US"/>
              <a:pPr/>
              <a:t>‹#›</a:t>
            </a:fld>
            <a:endParaRPr lang="en-US"/>
          </a:p>
        </p:txBody>
      </p:sp>
    </p:spTree>
    <p:extLst>
      <p:ext uri="{BB962C8B-B14F-4D97-AF65-F5344CB8AC3E}">
        <p14:creationId xmlns:p14="http://schemas.microsoft.com/office/powerpoint/2010/main" val="1257243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729F9A37-FADD-47CC-8966-2F23948CD57A}" type="slidenum">
              <a:rPr lang="en-US"/>
              <a:pPr/>
              <a:t>‹#›</a:t>
            </a:fld>
            <a:fld id="{82CFF298-E38C-4A03-92D9-691236E14753}" type="slidenum">
              <a:rPr lang="en-US"/>
              <a:pPr/>
              <a:t>‹#›</a:t>
            </a:fld>
            <a:endParaRPr lang="en-US"/>
          </a:p>
        </p:txBody>
      </p:sp>
    </p:spTree>
    <p:extLst>
      <p:ext uri="{BB962C8B-B14F-4D97-AF65-F5344CB8AC3E}">
        <p14:creationId xmlns:p14="http://schemas.microsoft.com/office/powerpoint/2010/main" val="22583024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r>
              <a:rPr lang="en-US"/>
              <a:t>4/3/10</a:t>
            </a:r>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BFC3D3CA-4300-4092-BEF0-E5672CF3BF7F}" type="slidenum">
              <a:rPr lang="en-US"/>
              <a:pPr/>
              <a:t>‹#›</a:t>
            </a:fld>
            <a:fld id="{B2D184C4-D5A2-44D0-9C3B-E147986352C3}" type="slidenum">
              <a:rPr lang="en-US"/>
              <a:pPr/>
              <a:t>‹#›</a:t>
            </a:fld>
            <a:endParaRPr lang="en-US"/>
          </a:p>
        </p:txBody>
      </p:sp>
    </p:spTree>
    <p:extLst>
      <p:ext uri="{BB962C8B-B14F-4D97-AF65-F5344CB8AC3E}">
        <p14:creationId xmlns:p14="http://schemas.microsoft.com/office/powerpoint/2010/main" val="1864879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r>
              <a:rPr lang="en-US"/>
              <a:t>4/3/10</a:t>
            </a:r>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B550E68E-5C08-4C8B-9895-11403CB5AA66}" type="slidenum">
              <a:rPr lang="en-US"/>
              <a:pPr/>
              <a:t>‹#›</a:t>
            </a:fld>
            <a:fld id="{56EC9A0B-DCF1-401E-A729-9B45CB2412EF}" type="slidenum">
              <a:rPr lang="en-US"/>
              <a:pPr/>
              <a:t>‹#›</a:t>
            </a:fld>
            <a:endParaRPr lang="en-US"/>
          </a:p>
        </p:txBody>
      </p:sp>
    </p:spTree>
    <p:extLst>
      <p:ext uri="{BB962C8B-B14F-4D97-AF65-F5344CB8AC3E}">
        <p14:creationId xmlns:p14="http://schemas.microsoft.com/office/powerpoint/2010/main" val="32328650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5505D162-2D76-4EE2-A535-E146764FB2E8}" type="slidenum">
              <a:rPr lang="en-US"/>
              <a:pPr/>
              <a:t>‹#›</a:t>
            </a:fld>
            <a:fld id="{162FCF3B-02F5-4971-81A1-F0B216A7290E}" type="slidenum">
              <a:rPr lang="en-US"/>
              <a:pPr/>
              <a:t>‹#›</a:t>
            </a:fld>
            <a:endParaRPr lang="en-US"/>
          </a:p>
        </p:txBody>
      </p:sp>
    </p:spTree>
    <p:extLst>
      <p:ext uri="{BB962C8B-B14F-4D97-AF65-F5344CB8AC3E}">
        <p14:creationId xmlns:p14="http://schemas.microsoft.com/office/powerpoint/2010/main" val="40959042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3050"/>
            <a:ext cx="2055813" cy="58531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3050"/>
            <a:ext cx="6016625" cy="58531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690953C8-E533-4A29-9E64-63D78ADA5D29}" type="slidenum">
              <a:rPr lang="en-US"/>
              <a:pPr/>
              <a:t>‹#›</a:t>
            </a:fld>
            <a:fld id="{87DBE071-67D9-4E4F-A1E7-49F91308EFFB}" type="slidenum">
              <a:rPr lang="en-US"/>
              <a:pPr/>
              <a:t>‹#›</a:t>
            </a:fld>
            <a:endParaRPr lang="en-US"/>
          </a:p>
        </p:txBody>
      </p:sp>
    </p:spTree>
    <p:extLst>
      <p:ext uri="{BB962C8B-B14F-4D97-AF65-F5344CB8AC3E}">
        <p14:creationId xmlns:p14="http://schemas.microsoft.com/office/powerpoint/2010/main" val="182000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t>4/3/10</a:t>
            </a:r>
          </a:p>
        </p:txBody>
      </p:sp>
      <p:sp>
        <p:nvSpPr>
          <p:cNvPr id="5" name="Footer Placeholder 4"/>
          <p:cNvSpPr>
            <a:spLocks noGrp="1"/>
          </p:cNvSpPr>
          <p:nvPr>
            <p:ph type="ftr" idx="11"/>
          </p:nvPr>
        </p:nvSpPr>
        <p:spPr/>
        <p:txBody>
          <a:bodyPr/>
          <a:lstStyle>
            <a:lvl1pPr>
              <a:defRPr/>
            </a:lvl1pPr>
          </a:lstStyle>
          <a:p>
            <a:endParaRPr lang="en-US"/>
          </a:p>
        </p:txBody>
      </p:sp>
      <p:sp>
        <p:nvSpPr>
          <p:cNvPr id="6" name="Slide Number Placeholder 5"/>
          <p:cNvSpPr>
            <a:spLocks noGrp="1"/>
          </p:cNvSpPr>
          <p:nvPr>
            <p:ph type="sldNum" idx="12"/>
          </p:nvPr>
        </p:nvSpPr>
        <p:spPr/>
        <p:txBody>
          <a:bodyPr/>
          <a:lstStyle>
            <a:lvl1pPr>
              <a:defRPr/>
            </a:lvl1pPr>
          </a:lstStyle>
          <a:p>
            <a:fld id="{9CAD4C5D-FA4D-4C43-AC91-4B554E246397}" type="slidenum">
              <a:rPr lang="en-US"/>
              <a:pPr/>
              <a:t>‹#›</a:t>
            </a:fld>
            <a:fld id="{48FAE993-6235-47DE-808D-8B98FC073CF3}" type="slidenum">
              <a:rPr lang="en-US"/>
              <a:pPr/>
              <a:t>‹#›</a:t>
            </a:fld>
            <a:endParaRPr lang="en-US"/>
          </a:p>
        </p:txBody>
      </p:sp>
    </p:spTree>
    <p:extLst>
      <p:ext uri="{BB962C8B-B14F-4D97-AF65-F5344CB8AC3E}">
        <p14:creationId xmlns:p14="http://schemas.microsoft.com/office/powerpoint/2010/main" val="2100460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4963"/>
            <a:ext cx="4035425"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604963"/>
            <a:ext cx="4037013" cy="4521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r>
              <a:rPr lang="en-US"/>
              <a:t>4/3/10</a:t>
            </a:r>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09806505-9C47-4E1B-B6E6-F0305FC20A96}" type="slidenum">
              <a:rPr lang="en-US"/>
              <a:pPr/>
              <a:t>‹#›</a:t>
            </a:fld>
            <a:fld id="{D740BF8A-1397-48CB-B85D-2E5ED6DFF2AE}" type="slidenum">
              <a:rPr lang="en-US"/>
              <a:pPr/>
              <a:t>‹#›</a:t>
            </a:fld>
            <a:endParaRPr lang="en-US"/>
          </a:p>
        </p:txBody>
      </p:sp>
    </p:spTree>
    <p:extLst>
      <p:ext uri="{BB962C8B-B14F-4D97-AF65-F5344CB8AC3E}">
        <p14:creationId xmlns:p14="http://schemas.microsoft.com/office/powerpoint/2010/main" val="14629995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r>
              <a:rPr lang="en-US"/>
              <a:t>4/3/10</a:t>
            </a:r>
          </a:p>
        </p:txBody>
      </p:sp>
      <p:sp>
        <p:nvSpPr>
          <p:cNvPr id="8" name="Footer Placeholder 7"/>
          <p:cNvSpPr>
            <a:spLocks noGrp="1"/>
          </p:cNvSpPr>
          <p:nvPr>
            <p:ph type="ftr" idx="11"/>
          </p:nvPr>
        </p:nvSpPr>
        <p:spPr/>
        <p:txBody>
          <a:bodyPr/>
          <a:lstStyle>
            <a:lvl1pPr>
              <a:defRPr/>
            </a:lvl1pPr>
          </a:lstStyle>
          <a:p>
            <a:endParaRPr lang="en-US"/>
          </a:p>
        </p:txBody>
      </p:sp>
      <p:sp>
        <p:nvSpPr>
          <p:cNvPr id="9" name="Slide Number Placeholder 8"/>
          <p:cNvSpPr>
            <a:spLocks noGrp="1"/>
          </p:cNvSpPr>
          <p:nvPr>
            <p:ph type="sldNum" idx="12"/>
          </p:nvPr>
        </p:nvSpPr>
        <p:spPr/>
        <p:txBody>
          <a:bodyPr/>
          <a:lstStyle>
            <a:lvl1pPr>
              <a:defRPr/>
            </a:lvl1pPr>
          </a:lstStyle>
          <a:p>
            <a:fld id="{8E63A332-9DC6-492B-944E-4F5BE0A96AF5}" type="slidenum">
              <a:rPr lang="en-US"/>
              <a:pPr/>
              <a:t>‹#›</a:t>
            </a:fld>
            <a:fld id="{677BA6A3-61C0-49F8-81E7-9B964AD927D9}" type="slidenum">
              <a:rPr lang="en-US"/>
              <a:pPr/>
              <a:t>‹#›</a:t>
            </a:fld>
            <a:endParaRPr lang="en-US"/>
          </a:p>
        </p:txBody>
      </p:sp>
    </p:spTree>
    <p:extLst>
      <p:ext uri="{BB962C8B-B14F-4D97-AF65-F5344CB8AC3E}">
        <p14:creationId xmlns:p14="http://schemas.microsoft.com/office/powerpoint/2010/main" val="3553198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r>
              <a:rPr lang="en-US"/>
              <a:t>4/3/10</a:t>
            </a:r>
          </a:p>
        </p:txBody>
      </p:sp>
      <p:sp>
        <p:nvSpPr>
          <p:cNvPr id="4" name="Footer Placeholder 3"/>
          <p:cNvSpPr>
            <a:spLocks noGrp="1"/>
          </p:cNvSpPr>
          <p:nvPr>
            <p:ph type="ftr" idx="11"/>
          </p:nvPr>
        </p:nvSpPr>
        <p:spPr/>
        <p:txBody>
          <a:bodyPr/>
          <a:lstStyle>
            <a:lvl1pPr>
              <a:defRPr/>
            </a:lvl1pPr>
          </a:lstStyle>
          <a:p>
            <a:endParaRPr lang="en-US"/>
          </a:p>
        </p:txBody>
      </p:sp>
      <p:sp>
        <p:nvSpPr>
          <p:cNvPr id="5" name="Slide Number Placeholder 4"/>
          <p:cNvSpPr>
            <a:spLocks noGrp="1"/>
          </p:cNvSpPr>
          <p:nvPr>
            <p:ph type="sldNum" idx="12"/>
          </p:nvPr>
        </p:nvSpPr>
        <p:spPr/>
        <p:txBody>
          <a:bodyPr/>
          <a:lstStyle>
            <a:lvl1pPr>
              <a:defRPr/>
            </a:lvl1pPr>
          </a:lstStyle>
          <a:p>
            <a:fld id="{775C97FD-5E4E-43C6-AFD3-B1933C7789AC}" type="slidenum">
              <a:rPr lang="en-US"/>
              <a:pPr/>
              <a:t>‹#›</a:t>
            </a:fld>
            <a:fld id="{C7A4C75D-BCB8-44A1-BECC-A2A2739CAB08}" type="slidenum">
              <a:rPr lang="en-US"/>
              <a:pPr/>
              <a:t>‹#›</a:t>
            </a:fld>
            <a:endParaRPr lang="en-US"/>
          </a:p>
        </p:txBody>
      </p:sp>
    </p:spTree>
    <p:extLst>
      <p:ext uri="{BB962C8B-B14F-4D97-AF65-F5344CB8AC3E}">
        <p14:creationId xmlns:p14="http://schemas.microsoft.com/office/powerpoint/2010/main" val="147736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4/3/10</a:t>
            </a:r>
          </a:p>
        </p:txBody>
      </p:sp>
      <p:sp>
        <p:nvSpPr>
          <p:cNvPr id="3" name="Footer Placeholder 2"/>
          <p:cNvSpPr>
            <a:spLocks noGrp="1"/>
          </p:cNvSpPr>
          <p:nvPr>
            <p:ph type="ftr" idx="11"/>
          </p:nvPr>
        </p:nvSpPr>
        <p:spPr/>
        <p:txBody>
          <a:bodyPr/>
          <a:lstStyle>
            <a:lvl1pPr>
              <a:defRPr/>
            </a:lvl1pPr>
          </a:lstStyle>
          <a:p>
            <a:endParaRPr lang="en-US"/>
          </a:p>
        </p:txBody>
      </p:sp>
      <p:sp>
        <p:nvSpPr>
          <p:cNvPr id="4" name="Slide Number Placeholder 3"/>
          <p:cNvSpPr>
            <a:spLocks noGrp="1"/>
          </p:cNvSpPr>
          <p:nvPr>
            <p:ph type="sldNum" idx="12"/>
          </p:nvPr>
        </p:nvSpPr>
        <p:spPr/>
        <p:txBody>
          <a:bodyPr/>
          <a:lstStyle>
            <a:lvl1pPr>
              <a:defRPr/>
            </a:lvl1pPr>
          </a:lstStyle>
          <a:p>
            <a:fld id="{EF6B91ED-212D-46E0-A743-934C17EA2E1E}" type="slidenum">
              <a:rPr lang="en-US"/>
              <a:pPr/>
              <a:t>‹#›</a:t>
            </a:fld>
            <a:fld id="{DBA1F5DE-EE03-4272-8A64-9A87963DF092}" type="slidenum">
              <a:rPr lang="en-US"/>
              <a:pPr/>
              <a:t>‹#›</a:t>
            </a:fld>
            <a:endParaRPr lang="en-US"/>
          </a:p>
        </p:txBody>
      </p:sp>
    </p:spTree>
    <p:extLst>
      <p:ext uri="{BB962C8B-B14F-4D97-AF65-F5344CB8AC3E}">
        <p14:creationId xmlns:p14="http://schemas.microsoft.com/office/powerpoint/2010/main" val="2628554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r>
              <a:rPr lang="en-US"/>
              <a:t>4/3/10</a:t>
            </a:r>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D2964158-F338-4964-A81B-5A649B38F596}" type="slidenum">
              <a:rPr lang="en-US"/>
              <a:pPr/>
              <a:t>‹#›</a:t>
            </a:fld>
            <a:fld id="{5A21C57B-DD16-43F4-99C4-7B3B349649A7}" type="slidenum">
              <a:rPr lang="en-US"/>
              <a:pPr/>
              <a:t>‹#›</a:t>
            </a:fld>
            <a:endParaRPr lang="en-US"/>
          </a:p>
        </p:txBody>
      </p:sp>
    </p:spTree>
    <p:extLst>
      <p:ext uri="{BB962C8B-B14F-4D97-AF65-F5344CB8AC3E}">
        <p14:creationId xmlns:p14="http://schemas.microsoft.com/office/powerpoint/2010/main" val="3888788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r>
              <a:rPr lang="en-US"/>
              <a:t>4/3/10</a:t>
            </a:r>
          </a:p>
        </p:txBody>
      </p:sp>
      <p:sp>
        <p:nvSpPr>
          <p:cNvPr id="6" name="Footer Placeholder 5"/>
          <p:cNvSpPr>
            <a:spLocks noGrp="1"/>
          </p:cNvSpPr>
          <p:nvPr>
            <p:ph type="ftr" idx="11"/>
          </p:nvPr>
        </p:nvSpPr>
        <p:spPr/>
        <p:txBody>
          <a:bodyPr/>
          <a:lstStyle>
            <a:lvl1pPr>
              <a:defRPr/>
            </a:lvl1pPr>
          </a:lstStyle>
          <a:p>
            <a:endParaRPr lang="en-US"/>
          </a:p>
        </p:txBody>
      </p:sp>
      <p:sp>
        <p:nvSpPr>
          <p:cNvPr id="7" name="Slide Number Placeholder 6"/>
          <p:cNvSpPr>
            <a:spLocks noGrp="1"/>
          </p:cNvSpPr>
          <p:nvPr>
            <p:ph type="sldNum" idx="12"/>
          </p:nvPr>
        </p:nvSpPr>
        <p:spPr/>
        <p:txBody>
          <a:bodyPr/>
          <a:lstStyle>
            <a:lvl1pPr>
              <a:defRPr/>
            </a:lvl1pPr>
          </a:lstStyle>
          <a:p>
            <a:fld id="{446EEEC5-2838-40BB-910C-8DA9229259C3}" type="slidenum">
              <a:rPr lang="en-US"/>
              <a:pPr/>
              <a:t>‹#›</a:t>
            </a:fld>
            <a:fld id="{5AFE972D-F95E-44A1-9E2E-CDFA55435491}" type="slidenum">
              <a:rPr lang="en-US"/>
              <a:pPr/>
              <a:t>‹#›</a:t>
            </a:fld>
            <a:endParaRPr lang="en-US"/>
          </a:p>
        </p:txBody>
      </p:sp>
    </p:spTree>
    <p:extLst>
      <p:ext uri="{BB962C8B-B14F-4D97-AF65-F5344CB8AC3E}">
        <p14:creationId xmlns:p14="http://schemas.microsoft.com/office/powerpoint/2010/main" val="3494932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2130425"/>
            <a:ext cx="7767638" cy="1465263"/>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ctr" anchorCtr="0" compatLnSpc="1">
            <a:prstTxWarp prst="textNoShape">
              <a:avLst/>
            </a:prstTxWarp>
          </a:bodyPr>
          <a:lstStyle/>
          <a:p>
            <a:pPr lvl="0"/>
            <a:r>
              <a:rPr lang="en-GB" smtClean="0"/>
              <a:t>Click to edit the title text format</a:t>
            </a:r>
          </a:p>
        </p:txBody>
      </p:sp>
      <p:sp>
        <p:nvSpPr>
          <p:cNvPr id="1026" name="Rectangle 2"/>
          <p:cNvSpPr>
            <a:spLocks noChangeArrowheads="1"/>
          </p:cNvSpPr>
          <p:nvPr/>
        </p:nvSpPr>
        <p:spPr bwMode="auto">
          <a:xfrm>
            <a:off x="1371600" y="3886200"/>
            <a:ext cx="6400800" cy="1752600"/>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8B8B8B"/>
                </a:solidFill>
                <a:latin typeface="Calibri" charset="0"/>
              </a:rPr>
              <a:t>Click to edit Master subtitle style</a:t>
            </a:r>
          </a:p>
        </p:txBody>
      </p:sp>
      <p:sp>
        <p:nvSpPr>
          <p:cNvPr id="1027" name="Rectangle 3"/>
          <p:cNvSpPr>
            <a:spLocks noGrp="1" noChangeArrowheads="1"/>
          </p:cNvSpPr>
          <p:nvPr>
            <p:ph type="dt"/>
          </p:nvPr>
        </p:nvSpPr>
        <p:spPr bwMode="auto">
          <a:xfrm>
            <a:off x="457200" y="6356350"/>
            <a:ext cx="2128838" cy="360363"/>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mn-lt"/>
              </a:defRPr>
            </a:lvl1pPr>
          </a:lstStyle>
          <a:p>
            <a:r>
              <a:rPr lang="en-US"/>
              <a:t>4/3/10</a:t>
            </a:r>
          </a:p>
        </p:txBody>
      </p:sp>
      <p:sp>
        <p:nvSpPr>
          <p:cNvPr id="1028" name="Rectangle 4"/>
          <p:cNvSpPr>
            <a:spLocks noGrp="1" noChangeArrowheads="1"/>
          </p:cNvSpPr>
          <p:nvPr>
            <p:ph type="ftr"/>
          </p:nvPr>
        </p:nvSpPr>
        <p:spPr bwMode="auto">
          <a:xfrm>
            <a:off x="3124200" y="6356350"/>
            <a:ext cx="2890838" cy="360363"/>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Times New Roman" pitchFamily="16" charset="0"/>
              </a:defRPr>
            </a:lvl1pPr>
          </a:lstStyle>
          <a:p>
            <a:endParaRPr lang="en-US"/>
          </a:p>
        </p:txBody>
      </p:sp>
      <p:sp>
        <p:nvSpPr>
          <p:cNvPr id="1029" name="Rectangle 5"/>
          <p:cNvSpPr>
            <a:spLocks noGrp="1" noChangeArrowheads="1"/>
          </p:cNvSpPr>
          <p:nvPr>
            <p:ph type="sldNum"/>
          </p:nvPr>
        </p:nvSpPr>
        <p:spPr bwMode="auto">
          <a:xfrm>
            <a:off x="6553200" y="6356350"/>
            <a:ext cx="2128838" cy="614363"/>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mn-lt"/>
              </a:defRPr>
            </a:lvl1pPr>
          </a:lstStyle>
          <a:p>
            <a:fld id="{1F10F522-4970-42DE-A3CA-3670820E1B69}" type="slidenum">
              <a:rPr lang="en-US"/>
              <a:pPr/>
              <a:t>‹#›</a:t>
            </a:fld>
            <a:fld id="{A4A50B36-4402-4A7D-837B-A39635C40985}" type="slidenum">
              <a:rPr lang="en-US"/>
              <a:pPr/>
              <a:t>‹#›</a:t>
            </a:fld>
            <a:endParaRPr lang="en-US"/>
          </a:p>
        </p:txBody>
      </p:sp>
      <p:sp>
        <p:nvSpPr>
          <p:cNvPr id="1030" name="Rectangle 6"/>
          <p:cNvSpPr>
            <a:spLocks noGrp="1" noChangeArrowheads="1"/>
          </p:cNvSpPr>
          <p:nvPr>
            <p:ph type="body" idx="1"/>
          </p:nvPr>
        </p:nvSpPr>
        <p:spPr bwMode="auto">
          <a:xfrm>
            <a:off x="457200" y="1604963"/>
            <a:ext cx="8224838" cy="452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620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hf sldNum="0" hdr="0"/>
  <p:txStyles>
    <p:titleStyle>
      <a:lvl1pPr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mj-lt"/>
          <a:ea typeface="+mj-ea"/>
          <a:cs typeface="+mj-cs"/>
        </a:defRPr>
      </a:lvl1pPr>
      <a:lvl2pPr marL="742950" indent="-28575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2pPr>
      <a:lvl3pPr marL="11430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3pPr>
      <a:lvl4pPr marL="16002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4pPr>
      <a:lvl5pPr marL="20574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5pPr>
      <a:lvl6pPr marL="25146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6pPr>
      <a:lvl7pPr marL="29718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7pPr>
      <a:lvl8pPr marL="34290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8pPr>
      <a:lvl9pPr marL="38862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9pPr>
    </p:titleStyle>
    <p:bodyStyle>
      <a:lvl1pPr marL="342900" indent="-342900" algn="l" defTabSz="457200" rtl="0" fontAlgn="base">
        <a:lnSpc>
          <a:spcPct val="96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fontAlgn="base">
        <a:lnSpc>
          <a:spcPct val="96000"/>
        </a:lnSpc>
        <a:spcBef>
          <a:spcPct val="0"/>
        </a:spcBef>
        <a:spcAft>
          <a:spcPts val="1138"/>
        </a:spcAft>
        <a:buClr>
          <a:srgbClr val="000000"/>
        </a:buClr>
        <a:buSzPct val="100000"/>
        <a:buFont typeface="Times New Roman" pitchFamily="16" charset="0"/>
        <a:defRPr sz="2400">
          <a:solidFill>
            <a:srgbClr val="000000"/>
          </a:solidFill>
          <a:latin typeface="+mn-lt"/>
          <a:cs typeface="+mn-cs"/>
        </a:defRPr>
      </a:lvl2pPr>
      <a:lvl3pPr marL="1143000" indent="-228600" algn="l" defTabSz="457200" rtl="0" fontAlgn="base">
        <a:lnSpc>
          <a:spcPct val="96000"/>
        </a:lnSpc>
        <a:spcBef>
          <a:spcPct val="0"/>
        </a:spcBef>
        <a:spcAft>
          <a:spcPts val="850"/>
        </a:spcAft>
        <a:buClr>
          <a:srgbClr val="000000"/>
        </a:buClr>
        <a:buSzPct val="100000"/>
        <a:buFont typeface="Times New Roman" pitchFamily="16" charset="0"/>
        <a:defRPr sz="2000">
          <a:solidFill>
            <a:srgbClr val="000000"/>
          </a:solidFill>
          <a:latin typeface="+mn-lt"/>
          <a:cs typeface="+mn-cs"/>
        </a:defRPr>
      </a:lvl3pPr>
      <a:lvl4pPr marL="1600200" indent="-228600" algn="l" defTabSz="457200" rtl="0" fontAlgn="base">
        <a:lnSpc>
          <a:spcPct val="96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dt"/>
          </p:nvPr>
        </p:nvSpPr>
        <p:spPr bwMode="auto">
          <a:xfrm>
            <a:off x="457200" y="6356350"/>
            <a:ext cx="2128838" cy="360363"/>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tabLst>
                <a:tab pos="723900" algn="l"/>
                <a:tab pos="1447800" algn="l"/>
              </a:tabLst>
              <a:defRPr>
                <a:solidFill>
                  <a:srgbClr val="000000"/>
                </a:solidFill>
                <a:latin typeface="+mn-lt"/>
              </a:defRPr>
            </a:lvl1pPr>
          </a:lstStyle>
          <a:p>
            <a:r>
              <a:rPr lang="en-US"/>
              <a:t>4/3/10</a:t>
            </a:r>
          </a:p>
        </p:txBody>
      </p:sp>
      <p:sp>
        <p:nvSpPr>
          <p:cNvPr id="2050" name="Rectangle 2"/>
          <p:cNvSpPr>
            <a:spLocks noGrp="1" noChangeArrowheads="1"/>
          </p:cNvSpPr>
          <p:nvPr>
            <p:ph type="ftr"/>
          </p:nvPr>
        </p:nvSpPr>
        <p:spPr bwMode="auto">
          <a:xfrm>
            <a:off x="3124200" y="6356350"/>
            <a:ext cx="2890838" cy="439738"/>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tabLst>
                <a:tab pos="723900" algn="l"/>
                <a:tab pos="1447800" algn="l"/>
                <a:tab pos="2171700" algn="l"/>
              </a:tabLst>
              <a:defRPr sz="2400">
                <a:solidFill>
                  <a:srgbClr val="000000"/>
                </a:solidFill>
                <a:latin typeface="Times New Roman" pitchFamily="16" charset="0"/>
              </a:defRPr>
            </a:lvl1pPr>
          </a:lstStyle>
          <a:p>
            <a:endParaRPr lang="en-US"/>
          </a:p>
        </p:txBody>
      </p:sp>
      <p:sp>
        <p:nvSpPr>
          <p:cNvPr id="2051" name="Rectangle 3"/>
          <p:cNvSpPr>
            <a:spLocks noGrp="1" noChangeArrowheads="1"/>
          </p:cNvSpPr>
          <p:nvPr>
            <p:ph type="sldNum"/>
          </p:nvPr>
        </p:nvSpPr>
        <p:spPr bwMode="auto">
          <a:xfrm>
            <a:off x="6553200" y="6356350"/>
            <a:ext cx="2128838" cy="614363"/>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5000" rIns="90000" bIns="45000" numCol="1" anchor="t" anchorCtr="0" compatLnSpc="1">
            <a:prstTxWarp prst="textNoShape">
              <a:avLst/>
            </a:prstTxWarp>
          </a:bodyPr>
          <a:lstStyle>
            <a:lvl1pPr hangingPunct="1">
              <a:tabLst>
                <a:tab pos="723900" algn="l"/>
                <a:tab pos="1447800" algn="l"/>
              </a:tabLst>
              <a:defRPr>
                <a:solidFill>
                  <a:srgbClr val="000000"/>
                </a:solidFill>
                <a:latin typeface="+mn-lt"/>
              </a:defRPr>
            </a:lvl1pPr>
          </a:lstStyle>
          <a:p>
            <a:fld id="{87FEDC57-4D20-49B1-B581-D6CE15677372}" type="slidenum">
              <a:rPr lang="en-US"/>
              <a:pPr/>
              <a:t>‹#›</a:t>
            </a:fld>
            <a:fld id="{6804C20B-3B33-41A3-86DD-794380B01F9D}" type="slidenum">
              <a:rPr lang="en-US"/>
              <a:pPr/>
              <a:t>‹#›</a:t>
            </a:fld>
            <a:endParaRPr lang="en-US"/>
          </a:p>
        </p:txBody>
      </p:sp>
      <p:sp>
        <p:nvSpPr>
          <p:cNvPr id="2052" name="Rectangle 4"/>
          <p:cNvSpPr>
            <a:spLocks noGrp="1" noChangeArrowheads="1"/>
          </p:cNvSpPr>
          <p:nvPr>
            <p:ph type="title"/>
          </p:nvPr>
        </p:nvSpPr>
        <p:spPr bwMode="auto">
          <a:xfrm>
            <a:off x="457200" y="273050"/>
            <a:ext cx="8224838"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Click to edit the title text format</a:t>
            </a:r>
          </a:p>
        </p:txBody>
      </p:sp>
      <p:sp>
        <p:nvSpPr>
          <p:cNvPr id="2053" name="Rectangle 5"/>
          <p:cNvSpPr>
            <a:spLocks noGrp="1" noChangeArrowheads="1"/>
          </p:cNvSpPr>
          <p:nvPr>
            <p:ph type="body" idx="1"/>
          </p:nvPr>
        </p:nvSpPr>
        <p:spPr bwMode="auto">
          <a:xfrm>
            <a:off x="457200" y="1604963"/>
            <a:ext cx="8224838" cy="452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6200" rIns="0" bIns="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mj-lt"/>
          <a:ea typeface="+mj-ea"/>
          <a:cs typeface="+mj-cs"/>
        </a:defRPr>
      </a:lvl1pPr>
      <a:lvl2pPr marL="742950" indent="-28575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2pPr>
      <a:lvl3pPr marL="11430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3pPr>
      <a:lvl4pPr marL="16002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4pPr>
      <a:lvl5pPr marL="20574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5pPr>
      <a:lvl6pPr marL="25146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6pPr>
      <a:lvl7pPr marL="29718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7pPr>
      <a:lvl8pPr marL="34290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8pPr>
      <a:lvl9pPr marL="3886200" indent="-228600" algn="l" defTabSz="457200" rtl="0" fontAlgn="base">
        <a:lnSpc>
          <a:spcPct val="96000"/>
        </a:lnSpc>
        <a:spcBef>
          <a:spcPct val="0"/>
        </a:spcBef>
        <a:spcAft>
          <a:spcPct val="0"/>
        </a:spcAft>
        <a:buClr>
          <a:srgbClr val="000000"/>
        </a:buClr>
        <a:buSzPct val="100000"/>
        <a:buFont typeface="Times New Roman" pitchFamily="16" charset="0"/>
        <a:defRPr>
          <a:solidFill>
            <a:srgbClr val="000000"/>
          </a:solidFill>
          <a:latin typeface="Calibri" charset="0"/>
          <a:cs typeface="Arial" charset="0"/>
        </a:defRPr>
      </a:lvl9pPr>
    </p:titleStyle>
    <p:bodyStyle>
      <a:lvl1pPr marL="342900" indent="-342900" algn="l" defTabSz="457200" rtl="0" fontAlgn="base">
        <a:lnSpc>
          <a:spcPct val="96000"/>
        </a:lnSpc>
        <a:spcBef>
          <a:spcPct val="0"/>
        </a:spcBef>
        <a:spcAft>
          <a:spcPts val="1425"/>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fontAlgn="base">
        <a:lnSpc>
          <a:spcPct val="96000"/>
        </a:lnSpc>
        <a:spcBef>
          <a:spcPct val="0"/>
        </a:spcBef>
        <a:spcAft>
          <a:spcPts val="1138"/>
        </a:spcAft>
        <a:buClr>
          <a:srgbClr val="000000"/>
        </a:buClr>
        <a:buSzPct val="100000"/>
        <a:buFont typeface="Times New Roman" pitchFamily="16" charset="0"/>
        <a:defRPr sz="2400">
          <a:solidFill>
            <a:srgbClr val="000000"/>
          </a:solidFill>
          <a:latin typeface="+mn-lt"/>
          <a:cs typeface="+mn-cs"/>
        </a:defRPr>
      </a:lvl2pPr>
      <a:lvl3pPr marL="1143000" indent="-228600" algn="l" defTabSz="457200" rtl="0" fontAlgn="base">
        <a:lnSpc>
          <a:spcPct val="96000"/>
        </a:lnSpc>
        <a:spcBef>
          <a:spcPct val="0"/>
        </a:spcBef>
        <a:spcAft>
          <a:spcPts val="850"/>
        </a:spcAft>
        <a:buClr>
          <a:srgbClr val="000000"/>
        </a:buClr>
        <a:buSzPct val="100000"/>
        <a:buFont typeface="Times New Roman" pitchFamily="16" charset="0"/>
        <a:defRPr sz="2000">
          <a:solidFill>
            <a:srgbClr val="000000"/>
          </a:solidFill>
          <a:latin typeface="+mn-lt"/>
          <a:cs typeface="+mn-cs"/>
        </a:defRPr>
      </a:lvl3pPr>
      <a:lvl4pPr marL="1600200" indent="-228600" algn="l" defTabSz="457200" rtl="0" fontAlgn="base">
        <a:lnSpc>
          <a:spcPct val="96000"/>
        </a:lnSpc>
        <a:spcBef>
          <a:spcPct val="0"/>
        </a:spcBef>
        <a:spcAft>
          <a:spcPts val="575"/>
        </a:spcAft>
        <a:buClr>
          <a:srgbClr val="000000"/>
        </a:buClr>
        <a:buSzPct val="100000"/>
        <a:buFont typeface="Times New Roman" pitchFamily="16" charset="0"/>
        <a:defRPr sz="2000">
          <a:solidFill>
            <a:srgbClr val="000000"/>
          </a:solidFill>
          <a:latin typeface="+mn-lt"/>
          <a:cs typeface="+mn-cs"/>
        </a:defRPr>
      </a:lvl4pPr>
      <a:lvl5pPr marL="20574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fontAlgn="base">
        <a:lnSpc>
          <a:spcPct val="96000"/>
        </a:lnSpc>
        <a:spcBef>
          <a:spcPct val="0"/>
        </a:spcBef>
        <a:spcAft>
          <a:spcPts val="288"/>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idx="4294967295"/>
          </p:nvPr>
        </p:nvSpPr>
        <p:spPr>
          <a:xfrm>
            <a:off x="457200" y="1600200"/>
            <a:ext cx="8229600" cy="1431925"/>
          </a:xfrm>
          <a:ln>
            <a:noFill/>
          </a:ln>
          <a:extLst>
            <a:ext uri="{91240B29-F687-4F45-9708-019B960494DF}">
              <a14:hiddenLine xmlns:a14="http://schemas.microsoft.com/office/drawing/2010/main" w="9525">
                <a:solidFill>
                  <a:srgbClr val="000000"/>
                </a:solidFill>
                <a:round/>
                <a:headEnd/>
                <a:tailEnd/>
              </a14:hiddenLine>
            </a:ext>
          </a:extLst>
        </p:spPr>
        <p:txBody>
          <a:bodyPr lIns="91440" tIns="45720" rIns="91440" bIns="4572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a:t/>
            </a:r>
            <a:br>
              <a:rPr lang="en-US" sz="4000"/>
            </a:br>
            <a:r>
              <a:rPr lang="en-US" sz="4000"/>
              <a:t>Quiz #9a</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1125337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idx="10"/>
          </p:nvPr>
        </p:nvSpPr>
        <p:spPr/>
        <p:txBody>
          <a:bodyPr/>
          <a:lstStyle/>
          <a:p>
            <a:r>
              <a:rPr lang="en-US"/>
              <a:t>4/3/10</a:t>
            </a:r>
          </a:p>
        </p:txBody>
      </p:sp>
      <p:sp>
        <p:nvSpPr>
          <p:cNvPr id="4" name="Footer Placeholder 2"/>
          <p:cNvSpPr>
            <a:spLocks noGrp="1"/>
          </p:cNvSpPr>
          <p:nvPr>
            <p:ph type="ftr" idx="11"/>
          </p:nvPr>
        </p:nvSpPr>
        <p:spPr/>
        <p:txBody>
          <a:bodyPr/>
          <a:lstStyle/>
          <a:p>
            <a:endParaRPr lang="en-US"/>
          </a:p>
        </p:txBody>
      </p:sp>
      <p:sp>
        <p:nvSpPr>
          <p:cNvPr id="14337" name="Rectangle 1"/>
          <p:cNvSpPr>
            <a:spLocks noChangeArrowheads="1"/>
          </p:cNvSpPr>
          <p:nvPr/>
        </p:nvSpPr>
        <p:spPr bwMode="auto">
          <a:xfrm>
            <a:off x="762000" y="609600"/>
            <a:ext cx="7696200" cy="5562600"/>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724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Calibri" charset="0"/>
              </a:rPr>
              <a:t>8. Hypothalmus input and output is ….</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A. **Both neural and humoral</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B. Humoral only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C. Neural only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Answer: both neural and humoral</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366805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idx="10"/>
          </p:nvPr>
        </p:nvSpPr>
        <p:spPr/>
        <p:txBody>
          <a:bodyPr/>
          <a:lstStyle/>
          <a:p>
            <a:r>
              <a:rPr lang="en-US"/>
              <a:t>4/3/10</a:t>
            </a:r>
          </a:p>
        </p:txBody>
      </p:sp>
      <p:sp>
        <p:nvSpPr>
          <p:cNvPr id="4" name="Footer Placeholder 2"/>
          <p:cNvSpPr>
            <a:spLocks noGrp="1"/>
          </p:cNvSpPr>
          <p:nvPr>
            <p:ph type="ftr" idx="11"/>
          </p:nvPr>
        </p:nvSpPr>
        <p:spPr/>
        <p:txBody>
          <a:bodyPr/>
          <a:lstStyle/>
          <a:p>
            <a:endParaRPr lang="en-US"/>
          </a:p>
        </p:txBody>
      </p:sp>
      <p:sp>
        <p:nvSpPr>
          <p:cNvPr id="16385" name="Rectangle 1"/>
          <p:cNvSpPr>
            <a:spLocks noChangeArrowheads="1"/>
          </p:cNvSpPr>
          <p:nvPr/>
        </p:nvSpPr>
        <p:spPr bwMode="auto">
          <a:xfrm>
            <a:off x="381000" y="609600"/>
            <a:ext cx="8382000" cy="3600450"/>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7240" rIns="90000" bIns="45000"/>
          <a:lstStyle/>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400">
                <a:solidFill>
                  <a:srgbClr val="000000"/>
                </a:solidFill>
                <a:latin typeface="Calibri" charset="0"/>
              </a:rPr>
              <a:t>10. Connection between hypothalamus and the amygdala is via a _________ hypophysial portal system.</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400">
              <a:solidFill>
                <a:srgbClr val="000000"/>
              </a:solidFill>
              <a:latin typeface="Calibri" charset="0"/>
            </a:endParaRP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a:solidFill>
                  <a:srgbClr val="000000"/>
                </a:solidFill>
                <a:latin typeface="Calibri" charset="0"/>
              </a:rPr>
              <a:t>		A. Arterial</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a:solidFill>
                  <a:srgbClr val="000000"/>
                </a:solidFill>
                <a:latin typeface="Calibri" charset="0"/>
              </a:rPr>
              <a:t>		B. **Venous</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a:solidFill>
                <a:srgbClr val="000000"/>
              </a:solidFill>
              <a:latin typeface="Calibri" charset="0"/>
            </a:endParaRP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a:solidFill>
                <a:srgbClr val="000000"/>
              </a:solidFill>
              <a:latin typeface="Calibri" charset="0"/>
            </a:endParaRP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a:solidFill>
                <a:srgbClr val="000000"/>
              </a:solidFill>
              <a:latin typeface="Calibri" charset="0"/>
            </a:endParaRP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a:solidFill>
                  <a:srgbClr val="000000"/>
                </a:solidFill>
                <a:latin typeface="Calibri" charset="0"/>
              </a:rPr>
              <a:t>Answer: venous portal system</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a:solidFill>
                <a:srgbClr val="000000"/>
              </a:solidFill>
              <a:latin typeface="Calibri" charset="0"/>
            </a:endParaRP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a:solidFill>
                  <a:srgbClr val="000000"/>
                </a:solidFill>
                <a:latin typeface="Calibri" charset="0"/>
              </a:rPr>
              <a:t>Almost all portal systems in the body are classified as venous.  (The only one that is arterial is the kidney.)</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3981029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231633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11470309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924083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2543619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idx="10"/>
          </p:nvPr>
        </p:nvSpPr>
        <p:spPr/>
        <p:txBody>
          <a:bodyPr/>
          <a:lstStyle/>
          <a:p>
            <a:r>
              <a:rPr lang="en-US"/>
              <a:t>4/3/10</a:t>
            </a:r>
          </a:p>
        </p:txBody>
      </p:sp>
      <p:sp>
        <p:nvSpPr>
          <p:cNvPr id="5" name="Footer Placeholder 3"/>
          <p:cNvSpPr>
            <a:spLocks noGrp="1"/>
          </p:cNvSpPr>
          <p:nvPr>
            <p:ph type="ftr" idx="11"/>
          </p:nvPr>
        </p:nvSpPr>
        <p:spPr/>
        <p:txBody>
          <a:bodyPr/>
          <a:lstStyle/>
          <a:p>
            <a:endParaRPr lang="en-US"/>
          </a:p>
        </p:txBody>
      </p:sp>
      <p:sp>
        <p:nvSpPr>
          <p:cNvPr id="5121" name="Rectangle 1"/>
          <p:cNvSpPr>
            <a:spLocks noGrp="1" noChangeArrowheads="1"/>
          </p:cNvSpPr>
          <p:nvPr>
            <p:ph type="title" idx="4294967295"/>
          </p:nvPr>
        </p:nvSpPr>
        <p:spPr>
          <a:xfrm>
            <a:off x="533400" y="609600"/>
            <a:ext cx="7772400" cy="762000"/>
          </a:xfrm>
          <a:ln/>
        </p:spPr>
        <p:txBody>
          <a:bodyPr tIns="61200"/>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a:t>1. Procedural memory is done via the …</a:t>
            </a:r>
          </a:p>
        </p:txBody>
      </p:sp>
      <p:sp>
        <p:nvSpPr>
          <p:cNvPr id="5122" name="Rectangle 2"/>
          <p:cNvSpPr>
            <a:spLocks noChangeArrowheads="1"/>
          </p:cNvSpPr>
          <p:nvPr/>
        </p:nvSpPr>
        <p:spPr bwMode="auto">
          <a:xfrm>
            <a:off x="533400" y="1600200"/>
            <a:ext cx="7772400" cy="4800600"/>
          </a:xfrm>
          <a:prstGeom prst="rect">
            <a:avLst/>
          </a:prstGeom>
          <a:solidFill>
            <a:srgbClr val="FFFFFF"/>
          </a:solidFill>
          <a:ln w="9360">
            <a:solidFill>
              <a:srgbClr val="EEECE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724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Calibri" charset="0"/>
              </a:rPr>
              <a:t>A. **Cerebellum (answer)</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Calibri" charset="0"/>
              </a:rPr>
              <a:t>B. Amygdala  (does emotional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400">
                <a:solidFill>
                  <a:srgbClr val="000000"/>
                </a:solidFill>
                <a:latin typeface="Calibri" charset="0"/>
              </a:rPr>
              <a:t>C. Hippocampus (does declarative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2400">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Calibri" charset="0"/>
              </a:rPr>
              <a:t>- Procedural memory = allows the step-by-step execution of a cognitive or motor procedure. You can keep procedural memory even if you lose all other ones.  You won’t remember how you learned the procedure, but you will know the procedure itself. CEREBELLUM DOES THIS AND MOTOR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Calibri" charset="0"/>
              </a:rPr>
              <a:t>- Emotional memory = allows association of an emotion with different stimuli (ie: dental drill = anxiety to some patients).</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Calibri" charset="0"/>
              </a:rPr>
              <a:t>- Declarative memory = allows object identification, word definitions, etc. Hippocampus processes long term declarative memory, which then gets stored in the cerebral cortex.</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Calibri" charset="0"/>
              </a:rPr>
              <a:t>NOTE: Prefrontal cortex is involved with short term memory (remembering a phone number long enough to dial it) and decision making.</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600">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a:solidFill>
                  <a:srgbClr val="000000"/>
                </a:solidFill>
                <a:latin typeface="Calibri" charset="0"/>
              </a:rPr>
              <a:t>(SEE NEXT SLIDE)</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Date Placeholder 1"/>
          <p:cNvSpPr>
            <a:spLocks noGrp="1"/>
          </p:cNvSpPr>
          <p:nvPr>
            <p:ph type="dt" idx="10"/>
          </p:nvPr>
        </p:nvSpPr>
        <p:spPr/>
        <p:txBody>
          <a:bodyPr/>
          <a:lstStyle/>
          <a:p>
            <a:r>
              <a:rPr lang="en-US"/>
              <a:t>4/3/10</a:t>
            </a:r>
          </a:p>
        </p:txBody>
      </p:sp>
      <p:sp>
        <p:nvSpPr>
          <p:cNvPr id="30" name="Footer Placeholder 2"/>
          <p:cNvSpPr>
            <a:spLocks noGrp="1"/>
          </p:cNvSpPr>
          <p:nvPr>
            <p:ph type="ftr" idx="11"/>
          </p:nvPr>
        </p:nvSpPr>
        <p:spPr/>
        <p:txBody>
          <a:bodyPr/>
          <a:lstStyle/>
          <a:p>
            <a:endParaRPr lang="en-US"/>
          </a:p>
        </p:txBody>
      </p:sp>
      <p:sp>
        <p:nvSpPr>
          <p:cNvPr id="6145" name="Rectangle 1"/>
          <p:cNvSpPr>
            <a:spLocks noChangeArrowheads="1"/>
          </p:cNvSpPr>
          <p:nvPr/>
        </p:nvSpPr>
        <p:spPr bwMode="auto">
          <a:xfrm>
            <a:off x="533400" y="1066800"/>
            <a:ext cx="8305800" cy="1046163"/>
          </a:xfrm>
          <a:prstGeom prst="rect">
            <a:avLst/>
          </a:prstGeom>
          <a:noFill/>
          <a:ln w="38160">
            <a:solidFill>
              <a:srgbClr val="0000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algn="ctr" hangingPunct="1">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Cortical Association Areas</a:t>
            </a:r>
          </a:p>
          <a:p>
            <a:pPr algn="ctr" hangingPunct="1">
              <a:spcBef>
                <a:spcPts val="9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b="1">
                <a:solidFill>
                  <a:srgbClr val="000000"/>
                </a:solidFill>
                <a:latin typeface="Calibri" charset="0"/>
              </a:rPr>
              <a:t>Temporal	Parietal	      Cingulate	Olfactory		Prefrontal</a:t>
            </a:r>
            <a:r>
              <a:rPr lang="en-US">
                <a:solidFill>
                  <a:srgbClr val="000000"/>
                </a:solidFill>
                <a:latin typeface="Calibri" charset="0"/>
              </a:rPr>
              <a:t>	</a:t>
            </a:r>
          </a:p>
        </p:txBody>
      </p:sp>
      <p:sp>
        <p:nvSpPr>
          <p:cNvPr id="6146" name="Rectangle 2"/>
          <p:cNvSpPr>
            <a:spLocks noChangeArrowheads="1"/>
          </p:cNvSpPr>
          <p:nvPr/>
        </p:nvSpPr>
        <p:spPr bwMode="auto">
          <a:xfrm>
            <a:off x="6781800" y="609600"/>
            <a:ext cx="19113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Working Memory</a:t>
            </a:r>
          </a:p>
        </p:txBody>
      </p:sp>
      <p:sp>
        <p:nvSpPr>
          <p:cNvPr id="6147" name="AutoShape 3"/>
          <p:cNvSpPr>
            <a:spLocks/>
          </p:cNvSpPr>
          <p:nvPr/>
        </p:nvSpPr>
        <p:spPr bwMode="auto">
          <a:xfrm rot="5400000">
            <a:off x="4195763" y="1528763"/>
            <a:ext cx="457200" cy="3810000"/>
          </a:xfrm>
          <a:prstGeom prst="leftBracket">
            <a:avLst>
              <a:gd name="adj" fmla="val 69444"/>
            </a:avLst>
          </a:prstGeom>
          <a:noFill/>
          <a:ln w="9360">
            <a:solidFill>
              <a:srgbClr val="000000"/>
            </a:solidFill>
            <a:round/>
            <a:headEnd type="triangl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48" name="Line 4"/>
          <p:cNvSpPr>
            <a:spLocks noChangeShapeType="1"/>
          </p:cNvSpPr>
          <p:nvPr/>
        </p:nvSpPr>
        <p:spPr bwMode="auto">
          <a:xfrm>
            <a:off x="1752600" y="2133600"/>
            <a:ext cx="2590800" cy="1066800"/>
          </a:xfrm>
          <a:prstGeom prst="line">
            <a:avLst/>
          </a:prstGeom>
          <a:noFill/>
          <a:ln w="93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49" name="Line 5"/>
          <p:cNvSpPr>
            <a:spLocks noChangeShapeType="1"/>
          </p:cNvSpPr>
          <p:nvPr/>
        </p:nvSpPr>
        <p:spPr bwMode="auto">
          <a:xfrm>
            <a:off x="3429000" y="2133600"/>
            <a:ext cx="914400" cy="1066800"/>
          </a:xfrm>
          <a:prstGeom prst="line">
            <a:avLst/>
          </a:prstGeom>
          <a:noFill/>
          <a:ln w="93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0" name="Line 6"/>
          <p:cNvSpPr>
            <a:spLocks noChangeShapeType="1"/>
          </p:cNvSpPr>
          <p:nvPr/>
        </p:nvSpPr>
        <p:spPr bwMode="auto">
          <a:xfrm flipH="1">
            <a:off x="4338638" y="2133600"/>
            <a:ext cx="1762125" cy="1066800"/>
          </a:xfrm>
          <a:prstGeom prst="line">
            <a:avLst/>
          </a:prstGeom>
          <a:noFill/>
          <a:ln w="93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1" name="Line 7"/>
          <p:cNvSpPr>
            <a:spLocks noChangeShapeType="1"/>
          </p:cNvSpPr>
          <p:nvPr/>
        </p:nvSpPr>
        <p:spPr bwMode="auto">
          <a:xfrm flipH="1">
            <a:off x="4338638" y="1752600"/>
            <a:ext cx="3590925" cy="1447800"/>
          </a:xfrm>
          <a:prstGeom prst="line">
            <a:avLst/>
          </a:prstGeom>
          <a:noFill/>
          <a:ln w="936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2" name="Rectangle 8"/>
          <p:cNvSpPr>
            <a:spLocks noChangeArrowheads="1"/>
          </p:cNvSpPr>
          <p:nvPr/>
        </p:nvSpPr>
        <p:spPr bwMode="auto">
          <a:xfrm>
            <a:off x="2012950" y="3657600"/>
            <a:ext cx="10033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112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Calibri" charset="0"/>
              </a:rPr>
              <a:t>Neostriatum</a:t>
            </a:r>
          </a:p>
        </p:txBody>
      </p:sp>
      <p:sp>
        <p:nvSpPr>
          <p:cNvPr id="6153" name="Rectangle 9"/>
          <p:cNvSpPr>
            <a:spLocks noChangeArrowheads="1"/>
          </p:cNvSpPr>
          <p:nvPr/>
        </p:nvSpPr>
        <p:spPr bwMode="auto">
          <a:xfrm>
            <a:off x="1143000" y="3657600"/>
            <a:ext cx="95885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112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a:solidFill>
                  <a:srgbClr val="000000"/>
                </a:solidFill>
                <a:latin typeface="Calibri" charset="0"/>
              </a:rPr>
              <a:t>Cerebellum</a:t>
            </a:r>
          </a:p>
        </p:txBody>
      </p:sp>
      <p:sp>
        <p:nvSpPr>
          <p:cNvPr id="6154" name="Rectangle 10"/>
          <p:cNvSpPr>
            <a:spLocks noChangeArrowheads="1"/>
          </p:cNvSpPr>
          <p:nvPr/>
        </p:nvSpPr>
        <p:spPr bwMode="auto">
          <a:xfrm>
            <a:off x="1317625" y="4572000"/>
            <a:ext cx="1508125" cy="406400"/>
          </a:xfrm>
          <a:prstGeom prst="rect">
            <a:avLst/>
          </a:prstGeom>
          <a:noFill/>
          <a:ln w="9360">
            <a:solidFill>
              <a:srgbClr val="0099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0040" rIns="90000" bIns="45000"/>
          <a:lstStyle/>
          <a:p>
            <a:pPr algn="ct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b="1">
                <a:solidFill>
                  <a:srgbClr val="009900"/>
                </a:solidFill>
                <a:latin typeface="Calibri" charset="0"/>
              </a:rPr>
              <a:t>Brainstem and spinal </a:t>
            </a:r>
          </a:p>
          <a:p>
            <a:pPr algn="ct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b="1">
                <a:solidFill>
                  <a:srgbClr val="009900"/>
                </a:solidFill>
                <a:latin typeface="Calibri" charset="0"/>
              </a:rPr>
              <a:t>Motor outlets</a:t>
            </a:r>
          </a:p>
        </p:txBody>
      </p:sp>
      <p:sp>
        <p:nvSpPr>
          <p:cNvPr id="6155" name="Rectangle 11"/>
          <p:cNvSpPr>
            <a:spLocks noChangeArrowheads="1"/>
          </p:cNvSpPr>
          <p:nvPr/>
        </p:nvSpPr>
        <p:spPr bwMode="auto">
          <a:xfrm>
            <a:off x="685800" y="609600"/>
            <a:ext cx="1841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6156" name="Rectangle 12"/>
          <p:cNvSpPr>
            <a:spLocks noChangeArrowheads="1"/>
          </p:cNvSpPr>
          <p:nvPr/>
        </p:nvSpPr>
        <p:spPr bwMode="auto">
          <a:xfrm>
            <a:off x="1050925" y="5065713"/>
            <a:ext cx="2178050" cy="823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9900"/>
                </a:solidFill>
                <a:latin typeface="Calibri" charset="0"/>
              </a:rPr>
              <a:t>Procedural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a:solidFill>
                  <a:srgbClr val="009900"/>
                </a:solidFill>
                <a:latin typeface="Calibri" charset="0"/>
              </a:rPr>
              <a:t>Habits</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a:solidFill>
                  <a:srgbClr val="009900"/>
                </a:solidFill>
                <a:latin typeface="Calibri" charset="0"/>
              </a:rPr>
              <a:t>Skills</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a:solidFill>
                  <a:srgbClr val="009900"/>
                </a:solidFill>
                <a:latin typeface="Calibri" charset="0"/>
              </a:rPr>
              <a:t>Sensorimotor adaptations</a:t>
            </a:r>
          </a:p>
        </p:txBody>
      </p:sp>
      <p:sp>
        <p:nvSpPr>
          <p:cNvPr id="6157" name="Line 13"/>
          <p:cNvSpPr>
            <a:spLocks noChangeShapeType="1"/>
          </p:cNvSpPr>
          <p:nvPr/>
        </p:nvSpPr>
        <p:spPr bwMode="auto">
          <a:xfrm>
            <a:off x="2590800" y="3886200"/>
            <a:ext cx="1588" cy="60960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8" name="Line 14"/>
          <p:cNvSpPr>
            <a:spLocks noChangeShapeType="1"/>
          </p:cNvSpPr>
          <p:nvPr/>
        </p:nvSpPr>
        <p:spPr bwMode="auto">
          <a:xfrm>
            <a:off x="4343400" y="3200400"/>
            <a:ext cx="1588" cy="60960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59" name="Rectangle 15"/>
          <p:cNvSpPr>
            <a:spLocks noChangeArrowheads="1"/>
          </p:cNvSpPr>
          <p:nvPr/>
        </p:nvSpPr>
        <p:spPr bwMode="auto">
          <a:xfrm>
            <a:off x="3857625" y="3821113"/>
            <a:ext cx="973138"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22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E64412"/>
                </a:solidFill>
                <a:latin typeface="Calibri" charset="0"/>
              </a:rPr>
              <a:t>Amygdala</a:t>
            </a:r>
          </a:p>
        </p:txBody>
      </p:sp>
      <p:sp>
        <p:nvSpPr>
          <p:cNvPr id="6160" name="Line 16"/>
          <p:cNvSpPr>
            <a:spLocks noChangeShapeType="1"/>
          </p:cNvSpPr>
          <p:nvPr/>
        </p:nvSpPr>
        <p:spPr bwMode="auto">
          <a:xfrm flipV="1">
            <a:off x="4191000" y="3348038"/>
            <a:ext cx="1588" cy="466725"/>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1" name="Rectangle 17"/>
          <p:cNvSpPr>
            <a:spLocks noChangeArrowheads="1"/>
          </p:cNvSpPr>
          <p:nvPr/>
        </p:nvSpPr>
        <p:spPr bwMode="auto">
          <a:xfrm>
            <a:off x="3308350" y="5105400"/>
            <a:ext cx="2254250" cy="639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E64412"/>
                </a:solidFill>
                <a:latin typeface="Calibri" charset="0"/>
              </a:rPr>
              <a:t>Emotional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900">
                <a:solidFill>
                  <a:srgbClr val="E64412"/>
                </a:solidFill>
                <a:latin typeface="Calibri" charset="0"/>
              </a:rPr>
              <a:t>Conditioned preferences and aversions</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900">
                <a:solidFill>
                  <a:srgbClr val="E64412"/>
                </a:solidFill>
                <a:latin typeface="Calibri" charset="0"/>
              </a:rPr>
              <a:t>Memory Modulation</a:t>
            </a:r>
          </a:p>
        </p:txBody>
      </p:sp>
      <p:sp>
        <p:nvSpPr>
          <p:cNvPr id="6162" name="Line 18"/>
          <p:cNvSpPr>
            <a:spLocks noChangeShapeType="1"/>
          </p:cNvSpPr>
          <p:nvPr/>
        </p:nvSpPr>
        <p:spPr bwMode="auto">
          <a:xfrm>
            <a:off x="4343400" y="4114800"/>
            <a:ext cx="1588" cy="38100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3" name="Rectangle 19"/>
          <p:cNvSpPr>
            <a:spLocks noChangeArrowheads="1"/>
          </p:cNvSpPr>
          <p:nvPr/>
        </p:nvSpPr>
        <p:spPr bwMode="auto">
          <a:xfrm>
            <a:off x="3455988" y="4572000"/>
            <a:ext cx="1778000" cy="406400"/>
          </a:xfrm>
          <a:prstGeom prst="rect">
            <a:avLst/>
          </a:prstGeom>
          <a:noFill/>
          <a:ln w="9360">
            <a:solidFill>
              <a:srgbClr val="E6441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0040" rIns="90000" bIns="45000"/>
          <a:lstStyle/>
          <a:p>
            <a:pPr algn="ct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b="1">
                <a:solidFill>
                  <a:srgbClr val="E64412"/>
                </a:solidFill>
                <a:latin typeface="Calibri" charset="0"/>
              </a:rPr>
              <a:t>Hypothalamus, autonomic</a:t>
            </a:r>
          </a:p>
          <a:p>
            <a:pPr algn="ct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b="1">
                <a:solidFill>
                  <a:srgbClr val="E64412"/>
                </a:solidFill>
                <a:latin typeface="Calibri" charset="0"/>
              </a:rPr>
              <a:t>And hormonal outputs</a:t>
            </a:r>
          </a:p>
        </p:txBody>
      </p:sp>
      <p:sp>
        <p:nvSpPr>
          <p:cNvPr id="6164" name="Rectangle 20"/>
          <p:cNvSpPr>
            <a:spLocks noChangeArrowheads="1"/>
          </p:cNvSpPr>
          <p:nvPr/>
        </p:nvSpPr>
        <p:spPr bwMode="auto">
          <a:xfrm>
            <a:off x="5791200" y="3581400"/>
            <a:ext cx="21050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22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Calibri" charset="0"/>
              </a:rPr>
              <a:t>Parahippocampal region</a:t>
            </a:r>
          </a:p>
        </p:txBody>
      </p:sp>
      <p:sp>
        <p:nvSpPr>
          <p:cNvPr id="6165" name="Rectangle 21"/>
          <p:cNvSpPr>
            <a:spLocks noChangeArrowheads="1"/>
          </p:cNvSpPr>
          <p:nvPr/>
        </p:nvSpPr>
        <p:spPr bwMode="auto">
          <a:xfrm>
            <a:off x="6172200" y="3962400"/>
            <a:ext cx="1268413"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22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400">
                <a:solidFill>
                  <a:srgbClr val="000000"/>
                </a:solidFill>
                <a:latin typeface="Calibri" charset="0"/>
              </a:rPr>
              <a:t>Hippocampus</a:t>
            </a:r>
          </a:p>
        </p:txBody>
      </p:sp>
      <p:sp>
        <p:nvSpPr>
          <p:cNvPr id="6166" name="Line 22"/>
          <p:cNvSpPr>
            <a:spLocks noChangeShapeType="1"/>
          </p:cNvSpPr>
          <p:nvPr/>
        </p:nvSpPr>
        <p:spPr bwMode="auto">
          <a:xfrm flipV="1">
            <a:off x="6934200" y="3881438"/>
            <a:ext cx="1588" cy="161925"/>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7" name="Line 23"/>
          <p:cNvSpPr>
            <a:spLocks noChangeShapeType="1"/>
          </p:cNvSpPr>
          <p:nvPr/>
        </p:nvSpPr>
        <p:spPr bwMode="auto">
          <a:xfrm>
            <a:off x="6781800" y="3886200"/>
            <a:ext cx="1588" cy="152400"/>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8" name="Line 24"/>
          <p:cNvSpPr>
            <a:spLocks noChangeShapeType="1"/>
          </p:cNvSpPr>
          <p:nvPr/>
        </p:nvSpPr>
        <p:spPr bwMode="auto">
          <a:xfrm>
            <a:off x="4343400" y="4114800"/>
            <a:ext cx="1752600" cy="1588"/>
          </a:xfrm>
          <a:prstGeom prst="line">
            <a:avLst/>
          </a:prstGeom>
          <a:noFill/>
          <a:ln w="93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6169" name="Rectangle 25"/>
          <p:cNvSpPr>
            <a:spLocks noChangeArrowheads="1"/>
          </p:cNvSpPr>
          <p:nvPr/>
        </p:nvSpPr>
        <p:spPr bwMode="auto">
          <a:xfrm>
            <a:off x="5867400" y="4572000"/>
            <a:ext cx="1778000" cy="406400"/>
          </a:xfrm>
          <a:prstGeom prst="rect">
            <a:avLst/>
          </a:prstGeom>
          <a:noFill/>
          <a:ln w="9360">
            <a:solidFill>
              <a:srgbClr val="0066FF"/>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0040" rIns="90000" bIns="45000"/>
          <a:lstStyle/>
          <a:p>
            <a:pPr algn="ct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b="1">
                <a:solidFill>
                  <a:srgbClr val="0066FF"/>
                </a:solidFill>
                <a:latin typeface="Calibri" charset="0"/>
              </a:rPr>
              <a:t>Hypothalamus, autonomic</a:t>
            </a:r>
          </a:p>
          <a:p>
            <a:pPr algn="ct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000" b="1">
                <a:solidFill>
                  <a:srgbClr val="0066FF"/>
                </a:solidFill>
                <a:latin typeface="Calibri" charset="0"/>
              </a:rPr>
              <a:t>And hormonal outputs</a:t>
            </a:r>
          </a:p>
        </p:txBody>
      </p:sp>
      <p:sp>
        <p:nvSpPr>
          <p:cNvPr id="6170" name="Rectangle 26"/>
          <p:cNvSpPr>
            <a:spLocks noChangeArrowheads="1"/>
          </p:cNvSpPr>
          <p:nvPr/>
        </p:nvSpPr>
        <p:spPr bwMode="auto">
          <a:xfrm>
            <a:off x="5746750" y="5105400"/>
            <a:ext cx="2254250" cy="77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66FF"/>
                </a:solidFill>
                <a:latin typeface="Calibri" charset="0"/>
              </a:rPr>
              <a:t>Declarative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900">
                <a:solidFill>
                  <a:srgbClr val="0066FF"/>
                </a:solidFill>
                <a:latin typeface="Calibri" charset="0"/>
              </a:rPr>
              <a:t>Episodic and semantic</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900">
                <a:solidFill>
                  <a:srgbClr val="0066FF"/>
                </a:solidFill>
                <a:latin typeface="Calibri" charset="0"/>
              </a:rPr>
              <a:t>Conscious recollections</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900">
                <a:solidFill>
                  <a:srgbClr val="0066FF"/>
                </a:solidFill>
                <a:latin typeface="Calibri" charset="0"/>
              </a:rPr>
              <a:t>Flexible expression</a:t>
            </a:r>
          </a:p>
        </p:txBody>
      </p:sp>
      <p:sp>
        <p:nvSpPr>
          <p:cNvPr id="6171" name="Rectangle 27"/>
          <p:cNvSpPr>
            <a:spLocks noChangeArrowheads="1"/>
          </p:cNvSpPr>
          <p:nvPr/>
        </p:nvSpPr>
        <p:spPr bwMode="auto">
          <a:xfrm>
            <a:off x="5943600" y="6400800"/>
            <a:ext cx="309245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968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900">
                <a:solidFill>
                  <a:srgbClr val="000000"/>
                </a:solidFill>
                <a:latin typeface="Calibri" charset="0"/>
              </a:rPr>
              <a:t>Modified from Eichenbaum in Fundamental Neuroscience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idx="10"/>
          </p:nvPr>
        </p:nvSpPr>
        <p:spPr/>
        <p:txBody>
          <a:bodyPr/>
          <a:lstStyle/>
          <a:p>
            <a:r>
              <a:rPr lang="en-US"/>
              <a:t>4/3/10</a:t>
            </a:r>
          </a:p>
        </p:txBody>
      </p:sp>
      <p:sp>
        <p:nvSpPr>
          <p:cNvPr id="4" name="Footer Placeholder 2"/>
          <p:cNvSpPr>
            <a:spLocks noGrp="1"/>
          </p:cNvSpPr>
          <p:nvPr>
            <p:ph type="ftr" idx="11"/>
          </p:nvPr>
        </p:nvSpPr>
        <p:spPr/>
        <p:txBody>
          <a:bodyPr/>
          <a:lstStyle/>
          <a:p>
            <a:endParaRPr lang="en-US"/>
          </a:p>
        </p:txBody>
      </p:sp>
      <p:sp>
        <p:nvSpPr>
          <p:cNvPr id="7169" name="Rectangle 1"/>
          <p:cNvSpPr>
            <a:spLocks noChangeArrowheads="1"/>
          </p:cNvSpPr>
          <p:nvPr/>
        </p:nvSpPr>
        <p:spPr bwMode="auto">
          <a:xfrm>
            <a:off x="457200" y="228600"/>
            <a:ext cx="8001000" cy="5943600"/>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612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200">
                <a:solidFill>
                  <a:srgbClr val="000000"/>
                </a:solidFill>
                <a:latin typeface="Calibri" charset="0"/>
              </a:rPr>
              <a:t>2.  Identify a primary reinforcer</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3600">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latin typeface="Calibri" charset="0"/>
              </a:rPr>
              <a:t>		A. Visual information</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latin typeface="Calibri" charset="0"/>
              </a:rPr>
              <a:t>		B. Auditory information</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latin typeface="Calibri" charset="0"/>
              </a:rPr>
              <a:t>		C. **Pain</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2800">
                <a:solidFill>
                  <a:srgbClr val="000000"/>
                </a:solidFill>
                <a:latin typeface="Calibri" charset="0"/>
              </a:rPr>
              <a:t>		D. Memories</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Primary reinforcers = These are unconditioned reinforcers, in that they don't need to be paired with a stimulus to reinforce. They have already acquired their reinforcement value through evolution, and either seeking them out (positive) or avoiding them (negative) are usually necessary for survival. </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Positive primary reinforcers: light touch, food, pleasant odors (what we seek)</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Negative primary reinforcers:  pain and hunger (what we want to avoid)</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Secondary reinforcers = Must be paired with a stimulus or situation to gain reinforcement value. Example: sound of a ringing bell becoming associated with being given a treat.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idx="10"/>
          </p:nvPr>
        </p:nvSpPr>
        <p:spPr/>
        <p:txBody>
          <a:bodyPr/>
          <a:lstStyle/>
          <a:p>
            <a:r>
              <a:rPr lang="en-US"/>
              <a:t>4/3/10</a:t>
            </a:r>
          </a:p>
        </p:txBody>
      </p:sp>
      <p:sp>
        <p:nvSpPr>
          <p:cNvPr id="4" name="Footer Placeholder 2"/>
          <p:cNvSpPr>
            <a:spLocks noGrp="1"/>
          </p:cNvSpPr>
          <p:nvPr>
            <p:ph type="ftr" idx="11"/>
          </p:nvPr>
        </p:nvSpPr>
        <p:spPr/>
        <p:txBody>
          <a:bodyPr/>
          <a:lstStyle/>
          <a:p>
            <a:endParaRPr lang="en-US"/>
          </a:p>
        </p:txBody>
      </p:sp>
      <p:sp>
        <p:nvSpPr>
          <p:cNvPr id="8193" name="Rectangle 1"/>
          <p:cNvSpPr>
            <a:spLocks noChangeArrowheads="1"/>
          </p:cNvSpPr>
          <p:nvPr/>
        </p:nvSpPr>
        <p:spPr bwMode="auto">
          <a:xfrm>
            <a:off x="838200" y="609600"/>
            <a:ext cx="7620000" cy="5334000"/>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3600">
                <a:solidFill>
                  <a:srgbClr val="000000"/>
                </a:solidFill>
                <a:latin typeface="Calibri" charset="0"/>
              </a:rPr>
              <a:t>3. As you move toward a negative reinforcer you experience:</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A. Rage</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B. Anger </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C. Frustration</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D. ** Apprehension</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Towards Positive Reinforcer = Pleasure, Elation, Ecstacy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Towards Negative Reinforcer = Apprehension, Fear, Terror</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Away From Positive = Frustration, Sadness/Grief, Anger, Rage</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Away From Negative = Pleasure, Relief</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(SEE NEXT SLIDE FOR DIAGRAM)</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Line 1"/>
          <p:cNvSpPr>
            <a:spLocks noChangeShapeType="1"/>
          </p:cNvSpPr>
          <p:nvPr/>
        </p:nvSpPr>
        <p:spPr bwMode="auto">
          <a:xfrm>
            <a:off x="4648200" y="685800"/>
            <a:ext cx="1588" cy="5638800"/>
          </a:xfrm>
          <a:prstGeom prst="line">
            <a:avLst/>
          </a:prstGeom>
          <a:noFill/>
          <a:ln w="3816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218" name="Text Box 2"/>
          <p:cNvSpPr txBox="1">
            <a:spLocks noChangeArrowheads="1"/>
          </p:cNvSpPr>
          <p:nvPr/>
        </p:nvSpPr>
        <p:spPr bwMode="auto">
          <a:xfrm>
            <a:off x="3040063" y="76200"/>
            <a:ext cx="2824162"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Positive Reinforcer </a:t>
            </a:r>
          </a:p>
        </p:txBody>
      </p:sp>
      <p:sp>
        <p:nvSpPr>
          <p:cNvPr id="9219" name="Text Box 3"/>
          <p:cNvSpPr txBox="1">
            <a:spLocks noChangeArrowheads="1"/>
          </p:cNvSpPr>
          <p:nvPr/>
        </p:nvSpPr>
        <p:spPr bwMode="auto">
          <a:xfrm>
            <a:off x="3270250" y="6248400"/>
            <a:ext cx="296068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Negative Reinforcer </a:t>
            </a:r>
          </a:p>
        </p:txBody>
      </p:sp>
      <p:sp>
        <p:nvSpPr>
          <p:cNvPr id="9220" name="Line 4"/>
          <p:cNvSpPr>
            <a:spLocks noChangeShapeType="1"/>
          </p:cNvSpPr>
          <p:nvPr/>
        </p:nvSpPr>
        <p:spPr bwMode="auto">
          <a:xfrm>
            <a:off x="990600" y="3352800"/>
            <a:ext cx="7315200" cy="1588"/>
          </a:xfrm>
          <a:prstGeom prst="line">
            <a:avLst/>
          </a:prstGeom>
          <a:noFill/>
          <a:ln w="38160">
            <a:solidFill>
              <a:srgbClr val="000000"/>
            </a:solidFill>
            <a:miter lim="800000"/>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9221" name="Text Box 5"/>
          <p:cNvSpPr txBox="1">
            <a:spLocks noChangeArrowheads="1"/>
          </p:cNvSpPr>
          <p:nvPr/>
        </p:nvSpPr>
        <p:spPr bwMode="auto">
          <a:xfrm flipH="1" flipV="1">
            <a:off x="0" y="2055813"/>
            <a:ext cx="911225" cy="2738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Termination of </a:t>
            </a:r>
          </a:p>
          <a:p>
            <a:pPr hangingPunct="1">
              <a:lnSpc>
                <a:spcPct val="100000"/>
              </a:lnSpc>
            </a:pPr>
            <a:r>
              <a:rPr lang="en-US" sz="2400"/>
              <a:t>Positive Reinforcer </a:t>
            </a:r>
          </a:p>
        </p:txBody>
      </p:sp>
      <p:sp>
        <p:nvSpPr>
          <p:cNvPr id="9222" name="Text Box 6"/>
          <p:cNvSpPr txBox="1">
            <a:spLocks noChangeArrowheads="1"/>
          </p:cNvSpPr>
          <p:nvPr/>
        </p:nvSpPr>
        <p:spPr bwMode="auto">
          <a:xfrm flipH="1">
            <a:off x="8228013" y="1828800"/>
            <a:ext cx="911225" cy="2873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Termination of </a:t>
            </a:r>
          </a:p>
          <a:p>
            <a:pPr hangingPunct="1">
              <a:lnSpc>
                <a:spcPct val="100000"/>
              </a:lnSpc>
            </a:pPr>
            <a:r>
              <a:rPr lang="en-US" sz="2400"/>
              <a:t>Negative Reinforcer </a:t>
            </a:r>
          </a:p>
        </p:txBody>
      </p:sp>
      <p:sp>
        <p:nvSpPr>
          <p:cNvPr id="9223" name="Text Box 7"/>
          <p:cNvSpPr txBox="1">
            <a:spLocks noChangeArrowheads="1"/>
          </p:cNvSpPr>
          <p:nvPr/>
        </p:nvSpPr>
        <p:spPr bwMode="auto">
          <a:xfrm>
            <a:off x="4651375" y="3392488"/>
            <a:ext cx="2062163"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Apprehension</a:t>
            </a:r>
          </a:p>
          <a:p>
            <a:pPr hangingPunct="1">
              <a:lnSpc>
                <a:spcPct val="100000"/>
              </a:lnSpc>
            </a:pPr>
            <a:endParaRPr lang="en-US" sz="2400"/>
          </a:p>
          <a:p>
            <a:pPr hangingPunct="1">
              <a:lnSpc>
                <a:spcPct val="100000"/>
              </a:lnSpc>
            </a:pPr>
            <a:endParaRPr lang="en-US" sz="2400"/>
          </a:p>
          <a:p>
            <a:pPr hangingPunct="1">
              <a:lnSpc>
                <a:spcPct val="100000"/>
              </a:lnSpc>
            </a:pPr>
            <a:r>
              <a:rPr lang="en-US" sz="2400"/>
              <a:t>Fear</a:t>
            </a:r>
          </a:p>
          <a:p>
            <a:pPr hangingPunct="1">
              <a:lnSpc>
                <a:spcPct val="100000"/>
              </a:lnSpc>
            </a:pPr>
            <a:endParaRPr lang="en-US" sz="2400"/>
          </a:p>
          <a:p>
            <a:pPr hangingPunct="1">
              <a:lnSpc>
                <a:spcPct val="100000"/>
              </a:lnSpc>
            </a:pPr>
            <a:endParaRPr lang="en-US" sz="2400"/>
          </a:p>
          <a:p>
            <a:pPr hangingPunct="1">
              <a:lnSpc>
                <a:spcPct val="100000"/>
              </a:lnSpc>
            </a:pPr>
            <a:r>
              <a:rPr lang="en-US" sz="2400"/>
              <a:t>Terror</a:t>
            </a:r>
          </a:p>
        </p:txBody>
      </p:sp>
      <p:sp>
        <p:nvSpPr>
          <p:cNvPr id="9224" name="Text Box 8"/>
          <p:cNvSpPr txBox="1">
            <a:spLocks noChangeArrowheads="1"/>
          </p:cNvSpPr>
          <p:nvPr/>
        </p:nvSpPr>
        <p:spPr bwMode="auto">
          <a:xfrm>
            <a:off x="4648200" y="609600"/>
            <a:ext cx="1752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Ecstacy</a:t>
            </a:r>
          </a:p>
          <a:p>
            <a:pPr hangingPunct="1">
              <a:lnSpc>
                <a:spcPct val="100000"/>
              </a:lnSpc>
            </a:pPr>
            <a:endParaRPr lang="en-US" sz="2400"/>
          </a:p>
          <a:p>
            <a:pPr hangingPunct="1">
              <a:lnSpc>
                <a:spcPct val="100000"/>
              </a:lnSpc>
            </a:pPr>
            <a:endParaRPr lang="en-US" sz="2400"/>
          </a:p>
          <a:p>
            <a:pPr hangingPunct="1">
              <a:lnSpc>
                <a:spcPct val="100000"/>
              </a:lnSpc>
            </a:pPr>
            <a:r>
              <a:rPr lang="en-US" sz="2400"/>
              <a:t>Elation</a:t>
            </a:r>
          </a:p>
          <a:p>
            <a:pPr hangingPunct="1">
              <a:lnSpc>
                <a:spcPct val="100000"/>
              </a:lnSpc>
            </a:pPr>
            <a:endParaRPr lang="en-US" sz="2400"/>
          </a:p>
          <a:p>
            <a:pPr hangingPunct="1">
              <a:lnSpc>
                <a:spcPct val="100000"/>
              </a:lnSpc>
            </a:pPr>
            <a:endParaRPr lang="en-US" sz="2400"/>
          </a:p>
          <a:p>
            <a:pPr hangingPunct="1">
              <a:lnSpc>
                <a:spcPct val="100000"/>
              </a:lnSpc>
            </a:pPr>
            <a:r>
              <a:rPr lang="en-US" sz="2400"/>
              <a:t>Pleasure</a:t>
            </a:r>
          </a:p>
        </p:txBody>
      </p:sp>
      <p:sp>
        <p:nvSpPr>
          <p:cNvPr id="9225" name="Text Box 9"/>
          <p:cNvSpPr txBox="1">
            <a:spLocks noChangeArrowheads="1"/>
          </p:cNvSpPr>
          <p:nvPr/>
        </p:nvSpPr>
        <p:spPr bwMode="auto">
          <a:xfrm>
            <a:off x="762000" y="2774950"/>
            <a:ext cx="3943350" cy="1190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Rage    Anger     Frustration</a:t>
            </a:r>
          </a:p>
          <a:p>
            <a:pPr hangingPunct="1">
              <a:lnSpc>
                <a:spcPct val="100000"/>
              </a:lnSpc>
            </a:pPr>
            <a:endParaRPr lang="en-US" sz="2400"/>
          </a:p>
          <a:p>
            <a:pPr hangingPunct="1">
              <a:lnSpc>
                <a:spcPct val="100000"/>
              </a:lnSpc>
            </a:pPr>
            <a:r>
              <a:rPr lang="en-US" sz="2400"/>
              <a:t>	Grief    Sadness</a:t>
            </a:r>
          </a:p>
        </p:txBody>
      </p:sp>
      <p:sp>
        <p:nvSpPr>
          <p:cNvPr id="9226" name="Text Box 10"/>
          <p:cNvSpPr txBox="1">
            <a:spLocks noChangeArrowheads="1"/>
          </p:cNvSpPr>
          <p:nvPr/>
        </p:nvSpPr>
        <p:spPr bwMode="auto">
          <a:xfrm>
            <a:off x="6692900" y="2706688"/>
            <a:ext cx="960438"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5pPr>
            <a:lvl6pPr marL="25146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6pPr>
            <a:lvl7pPr marL="29718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7pPr>
            <a:lvl8pPr marL="34290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8pPr>
            <a:lvl9pPr marL="3886200" indent="-228600" defTabSz="457200" fontAlgn="base" hangingPunct="0">
              <a:lnSpc>
                <a:spcPct val="96000"/>
              </a:lnSpc>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cs typeface="Arial" charset="0"/>
              </a:defRPr>
            </a:lvl9pPr>
          </a:lstStyle>
          <a:p>
            <a:pPr hangingPunct="1">
              <a:lnSpc>
                <a:spcPct val="100000"/>
              </a:lnSpc>
            </a:pPr>
            <a:r>
              <a:rPr lang="en-US" sz="2400"/>
              <a:t>Relief</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fill="hold" nodeType="clickEffect">
                                  <p:stCondLst>
                                    <p:cond delay="0"/>
                                  </p:stCondLst>
                                  <p:childTnLst>
                                    <p:set>
                                      <p:cBhvr additive="repl">
                                        <p:cTn id="6" dur="1" fill="hold">
                                          <p:stCondLst>
                                            <p:cond delay="0"/>
                                          </p:stCondLst>
                                        </p:cTn>
                                        <p:tgtEl>
                                          <p:spTgt spid="922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fill="hold" nodeType="clickEffect">
                                  <p:stCondLst>
                                    <p:cond delay="0"/>
                                  </p:stCondLst>
                                  <p:childTnLst>
                                    <p:set>
                                      <p:cBhvr additive="repl">
                                        <p:cTn id="10" dur="1" fill="hold">
                                          <p:stCondLst>
                                            <p:cond delay="0"/>
                                          </p:stCondLst>
                                        </p:cTn>
                                        <p:tgtEl>
                                          <p:spTgt spid="922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fill="hold" nodeType="clickEffect">
                                  <p:stCondLst>
                                    <p:cond delay="0"/>
                                  </p:stCondLst>
                                  <p:childTnLst>
                                    <p:set>
                                      <p:cBhvr additive="repl">
                                        <p:cTn id="14" dur="1" fill="hold">
                                          <p:stCondLst>
                                            <p:cond delay="0"/>
                                          </p:stCondLst>
                                        </p:cTn>
                                        <p:tgtEl>
                                          <p:spTgt spid="922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fill="hold" nodeType="clickEffect">
                                  <p:stCondLst>
                                    <p:cond delay="0"/>
                                  </p:stCondLst>
                                  <p:childTnLst>
                                    <p:set>
                                      <p:cBhvr additive="repl">
                                        <p:cTn id="18" dur="1" fill="hold">
                                          <p:stCondLst>
                                            <p:cond delay="0"/>
                                          </p:stCondLst>
                                        </p:cTn>
                                        <p:tgtEl>
                                          <p:spTgt spid="9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idx="10"/>
          </p:nvPr>
        </p:nvSpPr>
        <p:spPr/>
        <p:txBody>
          <a:bodyPr/>
          <a:lstStyle/>
          <a:p>
            <a:r>
              <a:rPr lang="en-US"/>
              <a:t>4/3/10</a:t>
            </a:r>
          </a:p>
        </p:txBody>
      </p:sp>
      <p:sp>
        <p:nvSpPr>
          <p:cNvPr id="4" name="Footer Placeholder 2"/>
          <p:cNvSpPr>
            <a:spLocks noGrp="1"/>
          </p:cNvSpPr>
          <p:nvPr>
            <p:ph type="ftr" idx="11"/>
          </p:nvPr>
        </p:nvSpPr>
        <p:spPr/>
        <p:txBody>
          <a:bodyPr/>
          <a:lstStyle/>
          <a:p>
            <a:endParaRPr lang="en-US"/>
          </a:p>
        </p:txBody>
      </p:sp>
      <p:sp>
        <p:nvSpPr>
          <p:cNvPr id="10241" name="Rectangle 1"/>
          <p:cNvSpPr>
            <a:spLocks noChangeArrowheads="1"/>
          </p:cNvSpPr>
          <p:nvPr/>
        </p:nvSpPr>
        <p:spPr bwMode="auto">
          <a:xfrm>
            <a:off x="762000" y="533400"/>
            <a:ext cx="7772400" cy="5638800"/>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4000" rIns="90000" bIns="450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4. If you lose the hippocampus formation on both sides you </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A. ** Lose future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B. Lose procedural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C. Lose short term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	D. Lose Previous/ past memory</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solidFill>
                  <a:srgbClr val="000000"/>
                </a:solidFill>
                <a:latin typeface="Calibri" charset="0"/>
              </a:rPr>
              <a:t>Bilateral hippocampal lesions cause anterograde amnesia, the inability form new memories. Memories formed before the lesion, short term memory, and procedural memory remain intact.</a:t>
            </a: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a:lnSpc>
                <a:spcPct val="100000"/>
              </a:lnSpc>
              <a:spcBef>
                <a:spcPts val="45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a:solidFill>
                <a:srgbClr val="000000"/>
              </a:solidFill>
              <a:latin typeface="Calibri"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idx="10"/>
          </p:nvPr>
        </p:nvSpPr>
        <p:spPr/>
        <p:txBody>
          <a:bodyPr/>
          <a:lstStyle/>
          <a:p>
            <a:r>
              <a:rPr lang="en-US"/>
              <a:t>4/3/10</a:t>
            </a:r>
          </a:p>
        </p:txBody>
      </p:sp>
      <p:sp>
        <p:nvSpPr>
          <p:cNvPr id="4" name="Footer Placeholder 2"/>
          <p:cNvSpPr>
            <a:spLocks noGrp="1"/>
          </p:cNvSpPr>
          <p:nvPr>
            <p:ph type="ftr" idx="11"/>
          </p:nvPr>
        </p:nvSpPr>
        <p:spPr/>
        <p:txBody>
          <a:bodyPr/>
          <a:lstStyle/>
          <a:p>
            <a:endParaRPr lang="en-US"/>
          </a:p>
        </p:txBody>
      </p:sp>
      <p:sp>
        <p:nvSpPr>
          <p:cNvPr id="11265" name="Rectangle 1"/>
          <p:cNvSpPr>
            <a:spLocks noChangeArrowheads="1"/>
          </p:cNvSpPr>
          <p:nvPr/>
        </p:nvSpPr>
        <p:spPr bwMode="auto">
          <a:xfrm>
            <a:off x="685800" y="457200"/>
            <a:ext cx="8001000" cy="5486400"/>
          </a:xfrm>
          <a:prstGeom prst="rect">
            <a:avLst/>
          </a:prstGeom>
          <a:noFill/>
          <a:ln w="936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57240" rIns="90000" bIns="45000"/>
          <a:lstStyle/>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400">
                <a:solidFill>
                  <a:srgbClr val="000000"/>
                </a:solidFill>
                <a:latin typeface="Calibri" charset="0"/>
              </a:rPr>
              <a:t>5. If you lose amygdala you can’t recognize facial expressions of emotions, especially</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400">
              <a:solidFill>
                <a:srgbClr val="000000"/>
              </a:solidFill>
              <a:latin typeface="Calibri" charset="0"/>
            </a:endParaRP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400">
                <a:solidFill>
                  <a:srgbClr val="000000"/>
                </a:solidFill>
                <a:latin typeface="Calibri" charset="0"/>
              </a:rPr>
              <a:t>	A. Joy</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400">
                <a:solidFill>
                  <a:srgbClr val="000000"/>
                </a:solidFill>
                <a:latin typeface="Calibri" charset="0"/>
              </a:rPr>
              <a:t>	B. Anger</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400">
                <a:solidFill>
                  <a:srgbClr val="000000"/>
                </a:solidFill>
                <a:latin typeface="Calibri" charset="0"/>
              </a:rPr>
              <a:t>	C. Pain</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sz="2400">
                <a:solidFill>
                  <a:srgbClr val="000000"/>
                </a:solidFill>
                <a:latin typeface="Calibri" charset="0"/>
              </a:rPr>
              <a:t>	D. **Fear</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sz="2400">
              <a:solidFill>
                <a:srgbClr val="000000"/>
              </a:solidFill>
              <a:latin typeface="Calibri" charset="0"/>
            </a:endParaRPr>
          </a:p>
          <a:p>
            <a:pPr>
              <a:lnSpc>
                <a:spcPct val="100000"/>
              </a:lnSpc>
              <a:spcBef>
                <a:spcPts val="45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a:solidFill>
                  <a:srgbClr val="000000"/>
                </a:solidFill>
                <a:latin typeface="Calibri" charset="0"/>
              </a:rPr>
              <a:t>Kluver-Bucy Syndrome = amygdala damage, </a:t>
            </a:r>
            <a:r>
              <a:rPr lang="en-US">
                <a:solidFill>
                  <a:srgbClr val="000000"/>
                </a:solidFill>
                <a:latin typeface="Times New Roman" pitchFamily="16" charset="0"/>
              </a:rPr>
              <a:t>can’t recognize emotional content of speech or facial expression (especially fear)</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a:solidFill>
                <a:srgbClr val="000000"/>
              </a:solidFill>
              <a:latin typeface="Calibri" charset="0"/>
            </a:endParaRP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r>
              <a:rPr lang="en-US">
                <a:solidFill>
                  <a:srgbClr val="000000"/>
                </a:solidFill>
                <a:latin typeface="Calibri" charset="0"/>
              </a:rPr>
              <a:t>Also important to note about the amygdala is that there is a direct pathway that skips the association cortex and goes straight to the amygdala.  Hence if a rat is trained to go into rage from a stimuli such a bell, the rat will still go into rage when the bell rings even if he/she is made deaf.  This allows for an automatic response feeling.  Another example is the feeling we get when we hear a police siren.</a:t>
            </a:r>
          </a:p>
          <a:p>
            <a:pPr hangingPunct="1">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pPr>
            <a:endParaRPr lang="en-US">
              <a:solidFill>
                <a:srgbClr val="000000"/>
              </a:solidFill>
              <a:latin typeface="Calibri"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p:cNvSpPr>
            <a:spLocks noGrp="1"/>
          </p:cNvSpPr>
          <p:nvPr>
            <p:ph type="dt" idx="10"/>
          </p:nvPr>
        </p:nvSpPr>
        <p:spPr/>
        <p:txBody>
          <a:bodyPr/>
          <a:lstStyle/>
          <a:p>
            <a:r>
              <a:rPr lang="en-US"/>
              <a:t>4/3/10</a:t>
            </a:r>
          </a:p>
        </p:txBody>
      </p:sp>
      <p:sp>
        <p:nvSpPr>
          <p:cNvPr id="3" name="Footer Placeholder 4"/>
          <p:cNvSpPr>
            <a:spLocks noGrp="1"/>
          </p:cNvSpPr>
          <p:nvPr>
            <p:ph type="ftr" idx="11"/>
          </p:nvPr>
        </p:nvSpPr>
        <p:spPr/>
        <p:txBody>
          <a:bodyPr/>
          <a:lstStyle/>
          <a:p>
            <a:endParaRPr lang="en-US"/>
          </a:p>
        </p:txBody>
      </p:sp>
    </p:spTree>
    <p:extLst>
      <p:ext uri="{BB962C8B-B14F-4D97-AF65-F5344CB8AC3E}">
        <p14:creationId xmlns:p14="http://schemas.microsoft.com/office/powerpoint/2010/main" val="31370047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0">
          <a:lnSpc>
            <a:spcPct val="96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34451</TotalTime>
  <Words>343</Words>
  <Application>Microsoft Office PowerPoint</Application>
  <PresentationFormat>On-screen Show (4:3)</PresentationFormat>
  <Paragraphs>163</Paragraphs>
  <Slides>18</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Times New Roman</vt:lpstr>
      <vt:lpstr>Calibri</vt:lpstr>
      <vt:lpstr>Arial</vt:lpstr>
      <vt:lpstr>Tahoma</vt:lpstr>
      <vt:lpstr>+mn-lt</vt:lpstr>
      <vt:lpstr>+mn-ea</vt:lpstr>
      <vt:lpstr>Office Theme</vt:lpstr>
      <vt:lpstr>Office Theme</vt:lpstr>
      <vt:lpstr> Quiz #9a</vt:lpstr>
      <vt:lpstr>1. Procedural memory is done via the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Quiz #9a</dc:title>
  <dc:creator>Admiss</dc:creator>
  <cp:lastModifiedBy>Admiss</cp:lastModifiedBy>
  <cp:revision>1</cp:revision>
  <cp:lastPrinted>1601-01-01T00:00:00Z</cp:lastPrinted>
  <dcterms:created xsi:type="dcterms:W3CDTF">1601-01-01T00:00:00Z</dcterms:created>
  <dcterms:modified xsi:type="dcterms:W3CDTF">2012-03-15T14:22:45Z</dcterms:modified>
</cp:coreProperties>
</file>